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  <p:sldMasterId id="2147483687" r:id="rId6"/>
    <p:sldMasterId id="2147483702" r:id="rId7"/>
    <p:sldMasterId id="2147483714" r:id="rId8"/>
    <p:sldMasterId id="2147483738" r:id="rId9"/>
    <p:sldMasterId id="2147483750" r:id="rId10"/>
    <p:sldMasterId id="2147483762" r:id="rId11"/>
    <p:sldMasterId id="2147483775" r:id="rId12"/>
    <p:sldMasterId id="2147483788" r:id="rId13"/>
  </p:sldMasterIdLst>
  <p:notesMasterIdLst>
    <p:notesMasterId r:id="rId16"/>
  </p:notesMasterIdLst>
  <p:sldIdLst>
    <p:sldId id="4569" r:id="rId14"/>
    <p:sldId id="457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CA7D00-5768-B958-55A9-EF3D78E1EE1B}" name="Vidal Francine" initials="VF" userId="S::fvidal@lallemand.com::04f43a5e-9acf-4c4d-acac-8a45a46a63bb" providerId="AD"/>
  <p188:author id="{61C2AB09-A5C4-FE80-9020-964311F9224D}" name="Sieczkowski Nathalie" initials="SN" userId="S::nsieczkowski@lallemand.com::4a41f03b-e63d-4616-abf4-635aa8f07b27" providerId="AD"/>
  <p188:author id="{20AD5C86-DC9C-3E74-8F17-BA0258E53B4D}" name="Krieger-Weber Sibylle A Dr" initials="KD" userId="S::skrieger@lallemand.com::ca32f7bd-d025-4a08-9942-b9020d10065a" providerId="AD"/>
  <p188:author id="{5A7D5AC5-D182-AB28-4C03-BAB1885F93F8}" name="Heras José-Maria" initials="JH" userId="S::jmheras@lallemand.com::82dedf70-6dca-485c-85ff-fed5b7e66981" providerId="AD"/>
  <p188:author id="{AF08BFD9-E99E-0756-0C93-A25ECCC1D3C4}" name="Bastien Marion" initials="BM" userId="S::mbastien@lallemand.com::5c7e2f9a-1c16-4379-a43f-e537d5037c5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0C8247-504E-484B-8136-05877EF025CA}" v="183" dt="2024-06-07T15:31:39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tien Marion" userId="5c7e2f9a-1c16-4379-a43f-e537d5037c51" providerId="ADAL" clId="{4FD3F858-4901-4305-A892-9A5F6D6BF93B}"/>
    <pc:docChg chg="custSel addSld delSld modSld">
      <pc:chgData name="Bastien Marion" userId="5c7e2f9a-1c16-4379-a43f-e537d5037c51" providerId="ADAL" clId="{4FD3F858-4901-4305-A892-9A5F6D6BF93B}" dt="2024-04-10T19:42:57.889" v="71" actId="1035"/>
      <pc:docMkLst>
        <pc:docMk/>
      </pc:docMkLst>
      <pc:sldChg chg="modAnim">
        <pc:chgData name="Bastien Marion" userId="5c7e2f9a-1c16-4379-a43f-e537d5037c51" providerId="ADAL" clId="{4FD3F858-4901-4305-A892-9A5F6D6BF93B}" dt="2024-04-10T06:46:22.689" v="8"/>
        <pc:sldMkLst>
          <pc:docMk/>
          <pc:sldMk cId="2330649700" sldId="601"/>
        </pc:sldMkLst>
      </pc:sldChg>
      <pc:sldChg chg="modAnim">
        <pc:chgData name="Bastien Marion" userId="5c7e2f9a-1c16-4379-a43f-e537d5037c51" providerId="ADAL" clId="{4FD3F858-4901-4305-A892-9A5F6D6BF93B}" dt="2024-04-10T06:48:20.457" v="14"/>
        <pc:sldMkLst>
          <pc:docMk/>
          <pc:sldMk cId="3012413709" sldId="653"/>
        </pc:sldMkLst>
      </pc:sldChg>
      <pc:sldChg chg="modSp modAnim">
        <pc:chgData name="Bastien Marion" userId="5c7e2f9a-1c16-4379-a43f-e537d5037c51" providerId="ADAL" clId="{4FD3F858-4901-4305-A892-9A5F6D6BF93B}" dt="2024-04-10T06:47:21.913" v="12" actId="122"/>
        <pc:sldMkLst>
          <pc:docMk/>
          <pc:sldMk cId="1742888190" sldId="657"/>
        </pc:sldMkLst>
        <pc:spChg chg="mod">
          <ac:chgData name="Bastien Marion" userId="5c7e2f9a-1c16-4379-a43f-e537d5037c51" providerId="ADAL" clId="{4FD3F858-4901-4305-A892-9A5F6D6BF93B}" dt="2024-04-10T06:47:21.913" v="12" actId="122"/>
          <ac:spMkLst>
            <pc:docMk/>
            <pc:sldMk cId="1742888190" sldId="657"/>
            <ac:spMk id="5" creationId="{7648B7CB-919D-C9E1-2319-9632F1A5A05F}"/>
          </ac:spMkLst>
        </pc:spChg>
      </pc:sldChg>
      <pc:sldChg chg="addSp delSp modSp mod delAnim modAnim">
        <pc:chgData name="Bastien Marion" userId="5c7e2f9a-1c16-4379-a43f-e537d5037c51" providerId="ADAL" clId="{4FD3F858-4901-4305-A892-9A5F6D6BF93B}" dt="2024-04-10T06:51:38.637" v="27" actId="114"/>
        <pc:sldMkLst>
          <pc:docMk/>
          <pc:sldMk cId="2848173145" sldId="659"/>
        </pc:sldMkLst>
        <pc:spChg chg="add mod">
          <ac:chgData name="Bastien Marion" userId="5c7e2f9a-1c16-4379-a43f-e537d5037c51" providerId="ADAL" clId="{4FD3F858-4901-4305-A892-9A5F6D6BF93B}" dt="2024-04-10T06:51:38.637" v="27" actId="114"/>
          <ac:spMkLst>
            <pc:docMk/>
            <pc:sldMk cId="2848173145" sldId="659"/>
            <ac:spMk id="5" creationId="{9E471D5E-F45F-A358-3A06-F8C09D3CB936}"/>
          </ac:spMkLst>
        </pc:spChg>
        <pc:spChg chg="add del">
          <ac:chgData name="Bastien Marion" userId="5c7e2f9a-1c16-4379-a43f-e537d5037c51" providerId="ADAL" clId="{4FD3F858-4901-4305-A892-9A5F6D6BF93B}" dt="2024-04-10T06:51:17.749" v="21" actId="478"/>
          <ac:spMkLst>
            <pc:docMk/>
            <pc:sldMk cId="2848173145" sldId="659"/>
            <ac:spMk id="6" creationId="{981A0E1C-D1F8-50E3-210C-2EBC10BFFFE2}"/>
          </ac:spMkLst>
        </pc:spChg>
        <pc:spChg chg="add">
          <ac:chgData name="Bastien Marion" userId="5c7e2f9a-1c16-4379-a43f-e537d5037c51" providerId="ADAL" clId="{4FD3F858-4901-4305-A892-9A5F6D6BF93B}" dt="2024-04-10T06:51:23.267" v="22" actId="11529"/>
          <ac:spMkLst>
            <pc:docMk/>
            <pc:sldMk cId="2848173145" sldId="659"/>
            <ac:spMk id="7" creationId="{ED084EDD-0475-1F86-58BE-D9CFC02DE604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8" creationId="{CF3F6905-A3DC-6484-677D-0F71C1AC7014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34" creationId="{12F55B0D-00D9-5590-E22D-2736C38D79B5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36" creationId="{60309E59-48D5-9143-C916-C39D38FD5256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38" creationId="{F138FD0F-D5D5-B171-AAB8-FDCB337FA7E8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39" creationId="{EBB09295-C1DD-2985-922B-BB1A6D963333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40" creationId="{6BBD3DF1-5DCA-DDD3-E9AD-A8F5CCD05535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41" creationId="{5B90A64C-4266-E360-F168-FF9277A42B9C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44" creationId="{FA384192-1CC1-94E1-A536-3E5015AB010B}"/>
          </ac:spMkLst>
        </pc:spChg>
        <pc:spChg chg="del">
          <ac:chgData name="Bastien Marion" userId="5c7e2f9a-1c16-4379-a43f-e537d5037c51" providerId="ADAL" clId="{4FD3F858-4901-4305-A892-9A5F6D6BF93B}" dt="2024-04-10T06:50:52.259" v="18" actId="478"/>
          <ac:spMkLst>
            <pc:docMk/>
            <pc:sldMk cId="2848173145" sldId="659"/>
            <ac:spMk id="45" creationId="{24FB7C6D-142E-BFB2-07EB-4AC8DFBC4F6E}"/>
          </ac:spMkLst>
        </pc:spChg>
        <pc:picChg chg="del">
          <ac:chgData name="Bastien Marion" userId="5c7e2f9a-1c16-4379-a43f-e537d5037c51" providerId="ADAL" clId="{4FD3F858-4901-4305-A892-9A5F6D6BF93B}" dt="2024-04-10T06:50:52.259" v="18" actId="478"/>
          <ac:picMkLst>
            <pc:docMk/>
            <pc:sldMk cId="2848173145" sldId="659"/>
            <ac:picMk id="9" creationId="{C6475385-69DE-5034-9A2A-9A5B2F946DD5}"/>
          </ac:picMkLst>
        </pc:picChg>
        <pc:picChg chg="del">
          <ac:chgData name="Bastien Marion" userId="5c7e2f9a-1c16-4379-a43f-e537d5037c51" providerId="ADAL" clId="{4FD3F858-4901-4305-A892-9A5F6D6BF93B}" dt="2024-04-10T06:50:52.259" v="18" actId="478"/>
          <ac:picMkLst>
            <pc:docMk/>
            <pc:sldMk cId="2848173145" sldId="659"/>
            <ac:picMk id="28" creationId="{575C5A35-A5D5-8F80-FF96-AA4565786EDF}"/>
          </ac:picMkLst>
        </pc:picChg>
        <pc:picChg chg="del">
          <ac:chgData name="Bastien Marion" userId="5c7e2f9a-1c16-4379-a43f-e537d5037c51" providerId="ADAL" clId="{4FD3F858-4901-4305-A892-9A5F6D6BF93B}" dt="2024-04-10T06:50:52.259" v="18" actId="478"/>
          <ac:picMkLst>
            <pc:docMk/>
            <pc:sldMk cId="2848173145" sldId="659"/>
            <ac:picMk id="30" creationId="{61F2E95C-1C5B-8D73-E4D1-A7616C0EADB2}"/>
          </ac:picMkLst>
        </pc:picChg>
        <pc:picChg chg="del">
          <ac:chgData name="Bastien Marion" userId="5c7e2f9a-1c16-4379-a43f-e537d5037c51" providerId="ADAL" clId="{4FD3F858-4901-4305-A892-9A5F6D6BF93B}" dt="2024-04-10T06:50:52.259" v="18" actId="478"/>
          <ac:picMkLst>
            <pc:docMk/>
            <pc:sldMk cId="2848173145" sldId="659"/>
            <ac:picMk id="31" creationId="{AAD72A14-CBA5-6F07-B4EF-96048CFA6D4A}"/>
          </ac:picMkLst>
        </pc:picChg>
        <pc:picChg chg="del">
          <ac:chgData name="Bastien Marion" userId="5c7e2f9a-1c16-4379-a43f-e537d5037c51" providerId="ADAL" clId="{4FD3F858-4901-4305-A892-9A5F6D6BF93B}" dt="2024-04-10T06:50:52.259" v="18" actId="478"/>
          <ac:picMkLst>
            <pc:docMk/>
            <pc:sldMk cId="2848173145" sldId="659"/>
            <ac:picMk id="32" creationId="{2772986A-A260-96F1-35C5-D632836810DB}"/>
          </ac:picMkLst>
        </pc:picChg>
        <pc:picChg chg="del">
          <ac:chgData name="Bastien Marion" userId="5c7e2f9a-1c16-4379-a43f-e537d5037c51" providerId="ADAL" clId="{4FD3F858-4901-4305-A892-9A5F6D6BF93B}" dt="2024-04-10T06:50:52.259" v="18" actId="478"/>
          <ac:picMkLst>
            <pc:docMk/>
            <pc:sldMk cId="2848173145" sldId="659"/>
            <ac:picMk id="42" creationId="{1D9F649A-D766-2ED9-6803-7E390DEDC7FB}"/>
          </ac:picMkLst>
        </pc:picChg>
      </pc:sldChg>
      <pc:sldChg chg="modSp mod modAnim delCm">
        <pc:chgData name="Bastien Marion" userId="5c7e2f9a-1c16-4379-a43f-e537d5037c51" providerId="ADAL" clId="{4FD3F858-4901-4305-A892-9A5F6D6BF93B}" dt="2024-04-10T06:43:46.668" v="3" actId="1076"/>
        <pc:sldMkLst>
          <pc:docMk/>
          <pc:sldMk cId="788069700" sldId="4519"/>
        </pc:sldMkLst>
        <pc:spChg chg="mod">
          <ac:chgData name="Bastien Marion" userId="5c7e2f9a-1c16-4379-a43f-e537d5037c51" providerId="ADAL" clId="{4FD3F858-4901-4305-A892-9A5F6D6BF93B}" dt="2024-04-10T06:43:46.668" v="3" actId="1076"/>
          <ac:spMkLst>
            <pc:docMk/>
            <pc:sldMk cId="788069700" sldId="4519"/>
            <ac:spMk id="17" creationId="{1BD3F8F7-258F-A20A-3C76-7EBF3036229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astien Marion" userId="5c7e2f9a-1c16-4379-a43f-e537d5037c51" providerId="ADAL" clId="{4FD3F858-4901-4305-A892-9A5F6D6BF93B}" dt="2024-04-10T06:43:13.927" v="0"/>
              <pc2:cmMkLst xmlns:pc2="http://schemas.microsoft.com/office/powerpoint/2019/9/main/command">
                <pc:docMk/>
                <pc:sldMk cId="788069700" sldId="4519"/>
                <pc2:cmMk id="{691C0E52-17A7-4EFC-9926-087544EA169C}"/>
              </pc2:cmMkLst>
            </pc226:cmChg>
          </p:ext>
        </pc:extLst>
      </pc:sldChg>
      <pc:sldChg chg="delCm">
        <pc:chgData name="Bastien Marion" userId="5c7e2f9a-1c16-4379-a43f-e537d5037c51" providerId="ADAL" clId="{4FD3F858-4901-4305-A892-9A5F6D6BF93B}" dt="2024-04-10T17:40:09.440" v="33"/>
        <pc:sldMkLst>
          <pc:docMk/>
          <pc:sldMk cId="3315509679" sldId="45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astien Marion" userId="5c7e2f9a-1c16-4379-a43f-e537d5037c51" providerId="ADAL" clId="{4FD3F858-4901-4305-A892-9A5F6D6BF93B}" dt="2024-04-10T17:40:09.440" v="33"/>
              <pc2:cmMkLst xmlns:pc2="http://schemas.microsoft.com/office/powerpoint/2019/9/main/command">
                <pc:docMk/>
                <pc:sldMk cId="3315509679" sldId="4569"/>
                <pc2:cmMk id="{7CCE469D-2555-4A22-B9CA-A4851FB3E717}"/>
              </pc2:cmMkLst>
            </pc226:cmChg>
          </p:ext>
        </pc:extLst>
      </pc:sldChg>
      <pc:sldChg chg="modAnim">
        <pc:chgData name="Bastien Marion" userId="5c7e2f9a-1c16-4379-a43f-e537d5037c51" providerId="ADAL" clId="{4FD3F858-4901-4305-A892-9A5F6D6BF93B}" dt="2024-04-10T06:44:05.195" v="5"/>
        <pc:sldMkLst>
          <pc:docMk/>
          <pc:sldMk cId="3288374238" sldId="4576"/>
        </pc:sldMkLst>
      </pc:sldChg>
      <pc:sldChg chg="delSp del mod">
        <pc:chgData name="Bastien Marion" userId="5c7e2f9a-1c16-4379-a43f-e537d5037c51" providerId="ADAL" clId="{4FD3F858-4901-4305-A892-9A5F6D6BF93B}" dt="2024-04-10T06:51:43.892" v="28" actId="47"/>
        <pc:sldMkLst>
          <pc:docMk/>
          <pc:sldMk cId="3513174994" sldId="4624"/>
        </pc:sldMkLst>
        <pc:spChg chg="del">
          <ac:chgData name="Bastien Marion" userId="5c7e2f9a-1c16-4379-a43f-e537d5037c51" providerId="ADAL" clId="{4FD3F858-4901-4305-A892-9A5F6D6BF93B}" dt="2024-04-10T06:45:43.152" v="7" actId="478"/>
          <ac:spMkLst>
            <pc:docMk/>
            <pc:sldMk cId="3513174994" sldId="4624"/>
            <ac:spMk id="4" creationId="{68D7B78A-9FCC-6A61-F3A8-6C02973A4436}"/>
          </ac:spMkLst>
        </pc:spChg>
      </pc:sldChg>
      <pc:sldChg chg="modSp mod">
        <pc:chgData name="Bastien Marion" userId="5c7e2f9a-1c16-4379-a43f-e537d5037c51" providerId="ADAL" clId="{4FD3F858-4901-4305-A892-9A5F6D6BF93B}" dt="2024-04-10T19:42:57.889" v="71" actId="1035"/>
        <pc:sldMkLst>
          <pc:docMk/>
          <pc:sldMk cId="3391858574" sldId="4678"/>
        </pc:sldMkLst>
        <pc:cxnChg chg="mod">
          <ac:chgData name="Bastien Marion" userId="5c7e2f9a-1c16-4379-a43f-e537d5037c51" providerId="ADAL" clId="{4FD3F858-4901-4305-A892-9A5F6D6BF93B}" dt="2024-04-10T19:42:57.889" v="71" actId="1035"/>
          <ac:cxnSpMkLst>
            <pc:docMk/>
            <pc:sldMk cId="3391858574" sldId="4678"/>
            <ac:cxnSpMk id="12" creationId="{F5A49F31-5B6B-4A47-026F-A1810519A6D5}"/>
          </ac:cxnSpMkLst>
        </pc:cxnChg>
        <pc:cxnChg chg="mod">
          <ac:chgData name="Bastien Marion" userId="5c7e2f9a-1c16-4379-a43f-e537d5037c51" providerId="ADAL" clId="{4FD3F858-4901-4305-A892-9A5F6D6BF93B}" dt="2024-04-10T19:42:51.169" v="56" actId="1035"/>
          <ac:cxnSpMkLst>
            <pc:docMk/>
            <pc:sldMk cId="3391858574" sldId="4678"/>
            <ac:cxnSpMk id="14" creationId="{92F53F5E-2580-7E2C-DC11-87B110650BEE}"/>
          </ac:cxnSpMkLst>
        </pc:cxnChg>
        <pc:cxnChg chg="mod">
          <ac:chgData name="Bastien Marion" userId="5c7e2f9a-1c16-4379-a43f-e537d5037c51" providerId="ADAL" clId="{4FD3F858-4901-4305-A892-9A5F6D6BF93B}" dt="2024-04-10T19:42:55.875" v="67" actId="1037"/>
          <ac:cxnSpMkLst>
            <pc:docMk/>
            <pc:sldMk cId="3391858574" sldId="4678"/>
            <ac:cxnSpMk id="15" creationId="{BD0808E8-E607-5886-3F0E-0A21E57113DC}"/>
          </ac:cxnSpMkLst>
        </pc:cxnChg>
      </pc:sldChg>
      <pc:sldChg chg="add modAnim">
        <pc:chgData name="Bastien Marion" userId="5c7e2f9a-1c16-4379-a43f-e537d5037c51" providerId="ADAL" clId="{4FD3F858-4901-4305-A892-9A5F6D6BF93B}" dt="2024-04-10T06:52:30.760" v="32"/>
        <pc:sldMkLst>
          <pc:docMk/>
          <pc:sldMk cId="1804519842" sldId="4825"/>
        </pc:sldMkLst>
      </pc:sldChg>
    </pc:docChg>
  </pc:docChgLst>
  <pc:docChgLst>
    <pc:chgData name="Maslek Nenad" userId="2559908c-2742-4ed5-b4c8-f72276aaa6f3" providerId="ADAL" clId="{158E7231-6CA1-4278-BA2C-2C73346A1DBC}"/>
    <pc:docChg chg="delSld delMainMaster">
      <pc:chgData name="Maslek Nenad" userId="2559908c-2742-4ed5-b4c8-f72276aaa6f3" providerId="ADAL" clId="{158E7231-6CA1-4278-BA2C-2C73346A1DBC}" dt="2024-06-06T17:53:45.019" v="3" actId="47"/>
      <pc:docMkLst>
        <pc:docMk/>
      </pc:docMkLst>
      <pc:sldChg chg="del">
        <pc:chgData name="Maslek Nenad" userId="2559908c-2742-4ed5-b4c8-f72276aaa6f3" providerId="ADAL" clId="{158E7231-6CA1-4278-BA2C-2C73346A1DBC}" dt="2024-06-06T17:53:30.513" v="0" actId="47"/>
        <pc:sldMkLst>
          <pc:docMk/>
          <pc:sldMk cId="2475501611" sldId="268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637957110" sldId="270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1406610621" sldId="271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133223147" sldId="328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330649700" sldId="601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147651219" sldId="605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23634044" sldId="606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012413709" sldId="653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742888190" sldId="657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848173145" sldId="659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1977968447" sldId="1129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850825966" sldId="1132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756336537" sldId="1211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873548708" sldId="1271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857792491" sldId="1274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716583517" sldId="1276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014890069" sldId="1277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1631603381" sldId="1278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597868140" sldId="1281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1237630101" sldId="1285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945969507" sldId="2109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3314486768" sldId="4464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788069700" sldId="4519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132774750" sldId="4571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288374238" sldId="4576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615494209" sldId="4577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3520411874" sldId="4598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754034948" sldId="4599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644230367" sldId="4623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255827809" sldId="4625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3265562908" sldId="4626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921357217" sldId="4675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3391858574" sldId="4678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650630170" sldId="4679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1590495349" sldId="4680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843443100" sldId="4703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324175043" sldId="4705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169040614" sldId="4706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13134701" sldId="4708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794989837" sldId="4723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263829956" sldId="4728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686032268" sldId="4730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286619794" sldId="4733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971083158" sldId="4757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246298397" sldId="4758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2591232490" sldId="4759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559542992" sldId="4761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006333110" sldId="4787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2904577904" sldId="4793"/>
        </pc:sldMkLst>
      </pc:sldChg>
      <pc:sldChg chg="del">
        <pc:chgData name="Maslek Nenad" userId="2559908c-2742-4ed5-b4c8-f72276aaa6f3" providerId="ADAL" clId="{158E7231-6CA1-4278-BA2C-2C73346A1DBC}" dt="2024-06-06T17:53:43.020" v="2" actId="47"/>
        <pc:sldMkLst>
          <pc:docMk/>
          <pc:sldMk cId="621059210" sldId="4806"/>
        </pc:sldMkLst>
      </pc:sldChg>
      <pc:sldChg chg="del">
        <pc:chgData name="Maslek Nenad" userId="2559908c-2742-4ed5-b4c8-f72276aaa6f3" providerId="ADAL" clId="{158E7231-6CA1-4278-BA2C-2C73346A1DBC}" dt="2024-06-06T17:53:30.513" v="0" actId="47"/>
        <pc:sldMkLst>
          <pc:docMk/>
          <pc:sldMk cId="729057590" sldId="4811"/>
        </pc:sldMkLst>
      </pc:sldChg>
      <pc:sldChg chg="del">
        <pc:chgData name="Maslek Nenad" userId="2559908c-2742-4ed5-b4c8-f72276aaa6f3" providerId="ADAL" clId="{158E7231-6CA1-4278-BA2C-2C73346A1DBC}" dt="2024-06-06T17:53:45.019" v="3" actId="47"/>
        <pc:sldMkLst>
          <pc:docMk/>
          <pc:sldMk cId="3278933405" sldId="4823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3173082344" sldId="4824"/>
        </pc:sldMkLst>
      </pc:sldChg>
      <pc:sldChg chg="del">
        <pc:chgData name="Maslek Nenad" userId="2559908c-2742-4ed5-b4c8-f72276aaa6f3" providerId="ADAL" clId="{158E7231-6CA1-4278-BA2C-2C73346A1DBC}" dt="2024-06-06T17:53:37.773" v="1" actId="47"/>
        <pc:sldMkLst>
          <pc:docMk/>
          <pc:sldMk cId="1804519842" sldId="4825"/>
        </pc:sldMkLst>
      </pc:sldChg>
      <pc:sldMasterChg chg="delSldLayout">
        <pc:chgData name="Maslek Nenad" userId="2559908c-2742-4ed5-b4c8-f72276aaa6f3" providerId="ADAL" clId="{158E7231-6CA1-4278-BA2C-2C73346A1DBC}" dt="2024-06-06T17:53:37.773" v="1" actId="47"/>
        <pc:sldMasterMkLst>
          <pc:docMk/>
          <pc:sldMasterMk cId="299041707" sldId="2147483673"/>
        </pc:sldMasterMkLst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9041707" sldId="2147483673"/>
            <pc:sldLayoutMk cId="89395355" sldId="2147483685"/>
          </pc:sldLayoutMkLst>
        </pc:sldLayoutChg>
      </pc:sldMasterChg>
      <pc:sldMasterChg chg="delSldLayout">
        <pc:chgData name="Maslek Nenad" userId="2559908c-2742-4ed5-b4c8-f72276aaa6f3" providerId="ADAL" clId="{158E7231-6CA1-4278-BA2C-2C73346A1DBC}" dt="2024-06-06T17:53:37.773" v="1" actId="47"/>
        <pc:sldMasterMkLst>
          <pc:docMk/>
          <pc:sldMasterMk cId="45554033" sldId="2147483687"/>
        </pc:sldMasterMkLst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45554033" sldId="2147483687"/>
            <pc:sldLayoutMk cId="2292584371" sldId="2147483700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45554033" sldId="2147483687"/>
            <pc:sldLayoutMk cId="1786663271" sldId="2147483701"/>
          </pc:sldLayoutMkLst>
        </pc:sldLayoutChg>
      </pc:sldMasterChg>
      <pc:sldMasterChg chg="del delSldLayout">
        <pc:chgData name="Maslek Nenad" userId="2559908c-2742-4ed5-b4c8-f72276aaa6f3" providerId="ADAL" clId="{158E7231-6CA1-4278-BA2C-2C73346A1DBC}" dt="2024-06-06T17:53:37.773" v="1" actId="47"/>
        <pc:sldMasterMkLst>
          <pc:docMk/>
          <pc:sldMasterMk cId="2984542815" sldId="2147483726"/>
        </pc:sldMasterMkLst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3814445572" sldId="2147483727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491504526" sldId="2147483728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3648144623" sldId="2147483729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202016791" sldId="2147483730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1680998442" sldId="2147483731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2920978273" sldId="2147483732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1393619249" sldId="2147483733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148794852" sldId="2147483734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3562080210" sldId="2147483735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966117410" sldId="2147483736"/>
          </pc:sldLayoutMkLst>
        </pc:sldLayoutChg>
        <pc:sldLayoutChg chg="del">
          <pc:chgData name="Maslek Nenad" userId="2559908c-2742-4ed5-b4c8-f72276aaa6f3" providerId="ADAL" clId="{158E7231-6CA1-4278-BA2C-2C73346A1DBC}" dt="2024-06-06T17:53:37.773" v="1" actId="47"/>
          <pc:sldLayoutMkLst>
            <pc:docMk/>
            <pc:sldMasterMk cId="2984542815" sldId="2147483726"/>
            <pc:sldLayoutMk cId="1891478933" sldId="2147483737"/>
          </pc:sldLayoutMkLst>
        </pc:sldLayoutChg>
      </pc:sldMasterChg>
    </pc:docChg>
  </pc:docChgLst>
  <pc:docChgLst>
    <pc:chgData name="Heras José-Maria" userId="82dedf70-6dca-485c-85ff-fed5b7e66981" providerId="ADAL" clId="{CB0EFBBF-C17A-4220-8AC4-70D5A5B211B6}"/>
    <pc:docChg chg="undo custSel addSld delSld modSld">
      <pc:chgData name="Heras José-Maria" userId="82dedf70-6dca-485c-85ff-fed5b7e66981" providerId="ADAL" clId="{CB0EFBBF-C17A-4220-8AC4-70D5A5B211B6}" dt="2024-04-16T07:57:13.384" v="282" actId="20577"/>
      <pc:docMkLst>
        <pc:docMk/>
      </pc:docMkLst>
      <pc:sldChg chg="delCm">
        <pc:chgData name="Heras José-Maria" userId="82dedf70-6dca-485c-85ff-fed5b7e66981" providerId="ADAL" clId="{CB0EFBBF-C17A-4220-8AC4-70D5A5B211B6}" dt="2024-04-16T07:55:22.397" v="248"/>
        <pc:sldMkLst>
          <pc:docMk/>
          <pc:sldMk cId="2637957110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Heras José-Maria" userId="82dedf70-6dca-485c-85ff-fed5b7e66981" providerId="ADAL" clId="{CB0EFBBF-C17A-4220-8AC4-70D5A5B211B6}" dt="2024-04-16T07:55:22.397" v="248"/>
              <pc2:cmMkLst xmlns:pc2="http://schemas.microsoft.com/office/powerpoint/2019/9/main/command">
                <pc:docMk/>
                <pc:sldMk cId="2637957110" sldId="270"/>
                <pc2:cmMk id="{FCDAA56E-1689-4171-B01F-95E3772926A4}"/>
              </pc2:cmMkLst>
            </pc226:cmChg>
          </p:ext>
        </pc:extLst>
      </pc:sldChg>
      <pc:sldChg chg="modNotesTx">
        <pc:chgData name="Heras José-Maria" userId="82dedf70-6dca-485c-85ff-fed5b7e66981" providerId="ADAL" clId="{CB0EFBBF-C17A-4220-8AC4-70D5A5B211B6}" dt="2024-04-16T07:56:43.942" v="277" actId="20577"/>
        <pc:sldMkLst>
          <pc:docMk/>
          <pc:sldMk cId="850825966" sldId="1132"/>
        </pc:sldMkLst>
      </pc:sldChg>
      <pc:sldChg chg="modNotesTx">
        <pc:chgData name="Heras José-Maria" userId="82dedf70-6dca-485c-85ff-fed5b7e66981" providerId="ADAL" clId="{CB0EFBBF-C17A-4220-8AC4-70D5A5B211B6}" dt="2024-04-16T07:55:03.433" v="247" actId="20577"/>
        <pc:sldMkLst>
          <pc:docMk/>
          <pc:sldMk cId="2873548708" sldId="1271"/>
        </pc:sldMkLst>
      </pc:sldChg>
      <pc:sldChg chg="modSp mod">
        <pc:chgData name="Heras José-Maria" userId="82dedf70-6dca-485c-85ff-fed5b7e66981" providerId="ADAL" clId="{CB0EFBBF-C17A-4220-8AC4-70D5A5B211B6}" dt="2024-04-16T07:46:17.372" v="12" actId="20577"/>
        <pc:sldMkLst>
          <pc:docMk/>
          <pc:sldMk cId="3315509679" sldId="4569"/>
        </pc:sldMkLst>
        <pc:spChg chg="mod">
          <ac:chgData name="Heras José-Maria" userId="82dedf70-6dca-485c-85ff-fed5b7e66981" providerId="ADAL" clId="{CB0EFBBF-C17A-4220-8AC4-70D5A5B211B6}" dt="2024-04-16T07:46:05.331" v="5" actId="1076"/>
          <ac:spMkLst>
            <pc:docMk/>
            <pc:sldMk cId="3315509679" sldId="4569"/>
            <ac:spMk id="9" creationId="{2EAAB20F-57A9-EF64-4755-91FB47308F91}"/>
          </ac:spMkLst>
        </pc:spChg>
        <pc:spChg chg="mod">
          <ac:chgData name="Heras José-Maria" userId="82dedf70-6dca-485c-85ff-fed5b7e66981" providerId="ADAL" clId="{CB0EFBBF-C17A-4220-8AC4-70D5A5B211B6}" dt="2024-04-16T07:46:17.372" v="12" actId="20577"/>
          <ac:spMkLst>
            <pc:docMk/>
            <pc:sldMk cId="3315509679" sldId="4569"/>
            <ac:spMk id="26" creationId="{DBC9865C-078D-9957-F3B3-4739D894A47A}"/>
          </ac:spMkLst>
        </pc:spChg>
      </pc:sldChg>
      <pc:sldChg chg="modSp add del mod chgLayout">
        <pc:chgData name="Heras José-Maria" userId="82dedf70-6dca-485c-85ff-fed5b7e66981" providerId="ADAL" clId="{CB0EFBBF-C17A-4220-8AC4-70D5A5B211B6}" dt="2024-04-16T07:49:38.954" v="59" actId="700"/>
        <pc:sldMkLst>
          <pc:docMk/>
          <pc:sldMk cId="3132774750" sldId="4571"/>
        </pc:sldMkLst>
        <pc:spChg chg="mod">
          <ac:chgData name="Heras José-Maria" userId="82dedf70-6dca-485c-85ff-fed5b7e66981" providerId="ADAL" clId="{CB0EFBBF-C17A-4220-8AC4-70D5A5B211B6}" dt="2024-04-16T07:49:08.348" v="57" actId="122"/>
          <ac:spMkLst>
            <pc:docMk/>
            <pc:sldMk cId="3132774750" sldId="4571"/>
            <ac:spMk id="2" creationId="{73E1DB5C-3D0B-B20E-D66A-45A65B64199C}"/>
          </ac:spMkLst>
        </pc:spChg>
      </pc:sldChg>
      <pc:sldChg chg="modSp mod">
        <pc:chgData name="Heras José-Maria" userId="82dedf70-6dca-485c-85ff-fed5b7e66981" providerId="ADAL" clId="{CB0EFBBF-C17A-4220-8AC4-70D5A5B211B6}" dt="2024-04-16T07:47:00.942" v="39" actId="20577"/>
        <pc:sldMkLst>
          <pc:docMk/>
          <pc:sldMk cId="3644230367" sldId="4623"/>
        </pc:sldMkLst>
        <pc:spChg chg="mod">
          <ac:chgData name="Heras José-Maria" userId="82dedf70-6dca-485c-85ff-fed5b7e66981" providerId="ADAL" clId="{CB0EFBBF-C17A-4220-8AC4-70D5A5B211B6}" dt="2024-04-16T07:47:00.942" v="39" actId="20577"/>
          <ac:spMkLst>
            <pc:docMk/>
            <pc:sldMk cId="3644230367" sldId="4623"/>
            <ac:spMk id="13" creationId="{971076E7-30EA-B63D-E1B1-AB27B64227BE}"/>
          </ac:spMkLst>
        </pc:spChg>
      </pc:sldChg>
      <pc:sldChg chg="delCm">
        <pc:chgData name="Heras José-Maria" userId="82dedf70-6dca-485c-85ff-fed5b7e66981" providerId="ADAL" clId="{CB0EFBBF-C17A-4220-8AC4-70D5A5B211B6}" dt="2024-04-16T07:56:56.284" v="278"/>
        <pc:sldMkLst>
          <pc:docMk/>
          <pc:sldMk cId="1590495349" sldId="46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Heras José-Maria" userId="82dedf70-6dca-485c-85ff-fed5b7e66981" providerId="ADAL" clId="{CB0EFBBF-C17A-4220-8AC4-70D5A5B211B6}" dt="2024-04-16T07:56:56.284" v="278"/>
              <pc2:cmMkLst xmlns:pc2="http://schemas.microsoft.com/office/powerpoint/2019/9/main/command">
                <pc:docMk/>
                <pc:sldMk cId="1590495349" sldId="4680"/>
                <pc2:cmMk id="{ED7EA95E-B1B2-472C-9E04-8B3877376F22}"/>
              </pc2:cmMkLst>
            </pc226:cmChg>
          </p:ext>
        </pc:extLst>
      </pc:sldChg>
      <pc:sldChg chg="modSp mod modClrScheme chgLayout">
        <pc:chgData name="Heras José-Maria" userId="82dedf70-6dca-485c-85ff-fed5b7e66981" providerId="ADAL" clId="{CB0EFBBF-C17A-4220-8AC4-70D5A5B211B6}" dt="2024-04-16T07:53:49.734" v="211" actId="1036"/>
        <pc:sldMkLst>
          <pc:docMk/>
          <pc:sldMk cId="3686032268" sldId="4730"/>
        </pc:sldMkLst>
        <pc:spChg chg="mod">
          <ac:chgData name="Heras José-Maria" userId="82dedf70-6dca-485c-85ff-fed5b7e66981" providerId="ADAL" clId="{CB0EFBBF-C17A-4220-8AC4-70D5A5B211B6}" dt="2024-04-16T07:53:49.734" v="211" actId="1036"/>
          <ac:spMkLst>
            <pc:docMk/>
            <pc:sldMk cId="3686032268" sldId="4730"/>
            <ac:spMk id="3" creationId="{8FFA8498-CC08-D583-60F2-F1FB8F9FE656}"/>
          </ac:spMkLst>
        </pc:spChg>
        <pc:spChg chg="mod">
          <ac:chgData name="Heras José-Maria" userId="82dedf70-6dca-485c-85ff-fed5b7e66981" providerId="ADAL" clId="{CB0EFBBF-C17A-4220-8AC4-70D5A5B211B6}" dt="2024-04-16T07:53:49.734" v="211" actId="1036"/>
          <ac:spMkLst>
            <pc:docMk/>
            <pc:sldMk cId="3686032268" sldId="4730"/>
            <ac:spMk id="4" creationId="{91A77DB1-238B-66D0-E7D0-F6531523DBD5}"/>
          </ac:spMkLst>
        </pc:spChg>
        <pc:spChg chg="mod">
          <ac:chgData name="Heras José-Maria" userId="82dedf70-6dca-485c-85ff-fed5b7e66981" providerId="ADAL" clId="{CB0EFBBF-C17A-4220-8AC4-70D5A5B211B6}" dt="2024-04-16T07:53:49.734" v="211" actId="1036"/>
          <ac:spMkLst>
            <pc:docMk/>
            <pc:sldMk cId="3686032268" sldId="4730"/>
            <ac:spMk id="7" creationId="{1E56A297-E5DF-53B3-F65B-FCD9908EAC80}"/>
          </ac:spMkLst>
        </pc:spChg>
        <pc:spChg chg="mod">
          <ac:chgData name="Heras José-Maria" userId="82dedf70-6dca-485c-85ff-fed5b7e66981" providerId="ADAL" clId="{CB0EFBBF-C17A-4220-8AC4-70D5A5B211B6}" dt="2024-04-16T07:53:49.734" v="211" actId="1036"/>
          <ac:spMkLst>
            <pc:docMk/>
            <pc:sldMk cId="3686032268" sldId="4730"/>
            <ac:spMk id="13" creationId="{6BF3CCAB-5E09-5895-C197-9C7C8B6D3369}"/>
          </ac:spMkLst>
        </pc:spChg>
        <pc:spChg chg="mod">
          <ac:chgData name="Heras José-Maria" userId="82dedf70-6dca-485c-85ff-fed5b7e66981" providerId="ADAL" clId="{CB0EFBBF-C17A-4220-8AC4-70D5A5B211B6}" dt="2024-04-16T07:53:49.734" v="211" actId="1036"/>
          <ac:spMkLst>
            <pc:docMk/>
            <pc:sldMk cId="3686032268" sldId="4730"/>
            <ac:spMk id="15" creationId="{EB8D4A3F-AA35-9DB4-665A-DB3AD4F197BD}"/>
          </ac:spMkLst>
        </pc:spChg>
        <pc:spChg chg="mod">
          <ac:chgData name="Heras José-Maria" userId="82dedf70-6dca-485c-85ff-fed5b7e66981" providerId="ADAL" clId="{CB0EFBBF-C17A-4220-8AC4-70D5A5B211B6}" dt="2024-04-16T07:53:49.734" v="211" actId="1036"/>
          <ac:spMkLst>
            <pc:docMk/>
            <pc:sldMk cId="3686032268" sldId="4730"/>
            <ac:spMk id="17" creationId="{854CEA18-01DB-B7F5-AB22-7DCA16D9F607}"/>
          </ac:spMkLst>
        </pc:spChg>
        <pc:picChg chg="mod">
          <ac:chgData name="Heras José-Maria" userId="82dedf70-6dca-485c-85ff-fed5b7e66981" providerId="ADAL" clId="{CB0EFBBF-C17A-4220-8AC4-70D5A5B211B6}" dt="2024-04-16T07:53:49.734" v="211" actId="1036"/>
          <ac:picMkLst>
            <pc:docMk/>
            <pc:sldMk cId="3686032268" sldId="4730"/>
            <ac:picMk id="11" creationId="{33354881-D1B9-03AE-EF47-CB52463C66D8}"/>
          </ac:picMkLst>
        </pc:picChg>
      </pc:sldChg>
      <pc:sldChg chg="delSp mod modClrScheme chgLayout">
        <pc:chgData name="Heras José-Maria" userId="82dedf70-6dca-485c-85ff-fed5b7e66981" providerId="ADAL" clId="{CB0EFBBF-C17A-4220-8AC4-70D5A5B211B6}" dt="2024-04-16T07:51:15.766" v="60" actId="700"/>
        <pc:sldMkLst>
          <pc:docMk/>
          <pc:sldMk cId="1286619794" sldId="4733"/>
        </pc:sldMkLst>
        <pc:spChg chg="del">
          <ac:chgData name="Heras José-Maria" userId="82dedf70-6dca-485c-85ff-fed5b7e66981" providerId="ADAL" clId="{CB0EFBBF-C17A-4220-8AC4-70D5A5B211B6}" dt="2024-04-16T07:49:16.273" v="58" actId="478"/>
          <ac:spMkLst>
            <pc:docMk/>
            <pc:sldMk cId="1286619794" sldId="4733"/>
            <ac:spMk id="3" creationId="{534A7223-6701-75A8-6E9A-41D74F580B38}"/>
          </ac:spMkLst>
        </pc:spChg>
      </pc:sldChg>
      <pc:sldChg chg="del">
        <pc:chgData name="Heras José-Maria" userId="82dedf70-6dca-485c-85ff-fed5b7e66981" providerId="ADAL" clId="{CB0EFBBF-C17A-4220-8AC4-70D5A5B211B6}" dt="2024-04-16T07:51:19.566" v="61" actId="47"/>
        <pc:sldMkLst>
          <pc:docMk/>
          <pc:sldMk cId="200887628" sldId="4739"/>
        </pc:sldMkLst>
      </pc:sldChg>
      <pc:sldChg chg="modSp mod modClrScheme chgLayout">
        <pc:chgData name="Heras José-Maria" userId="82dedf70-6dca-485c-85ff-fed5b7e66981" providerId="ADAL" clId="{CB0EFBBF-C17A-4220-8AC4-70D5A5B211B6}" dt="2024-04-16T07:53:15.305" v="186" actId="1076"/>
        <pc:sldMkLst>
          <pc:docMk/>
          <pc:sldMk cId="1971083158" sldId="4757"/>
        </pc:sldMkLst>
        <pc:spChg chg="mod">
          <ac:chgData name="Heras José-Maria" userId="82dedf70-6dca-485c-85ff-fed5b7e66981" providerId="ADAL" clId="{CB0EFBBF-C17A-4220-8AC4-70D5A5B211B6}" dt="2024-04-16T07:53:15.305" v="186" actId="1076"/>
          <ac:spMkLst>
            <pc:docMk/>
            <pc:sldMk cId="1971083158" sldId="4757"/>
            <ac:spMk id="5" creationId="{E9A5EDC2-FD7E-5621-7744-0DA18576160D}"/>
          </ac:spMkLst>
        </pc:spChg>
        <pc:spChg chg="mod">
          <ac:chgData name="Heras José-Maria" userId="82dedf70-6dca-485c-85ff-fed5b7e66981" providerId="ADAL" clId="{CB0EFBBF-C17A-4220-8AC4-70D5A5B211B6}" dt="2024-04-16T07:53:11.611" v="185" actId="1076"/>
          <ac:spMkLst>
            <pc:docMk/>
            <pc:sldMk cId="1971083158" sldId="4757"/>
            <ac:spMk id="9" creationId="{AA019D78-8A67-65B3-6ED9-F1B444DDAB58}"/>
          </ac:spMkLst>
        </pc:spChg>
        <pc:spChg chg="mod">
          <ac:chgData name="Heras José-Maria" userId="82dedf70-6dca-485c-85ff-fed5b7e66981" providerId="ADAL" clId="{CB0EFBBF-C17A-4220-8AC4-70D5A5B211B6}" dt="2024-04-16T07:52:57.984" v="181" actId="1076"/>
          <ac:spMkLst>
            <pc:docMk/>
            <pc:sldMk cId="1971083158" sldId="4757"/>
            <ac:spMk id="11" creationId="{437F8C21-3ECD-A1C2-BB1B-8EB449AF9A5F}"/>
          </ac:spMkLst>
        </pc:spChg>
        <pc:spChg chg="mod">
          <ac:chgData name="Heras José-Maria" userId="82dedf70-6dca-485c-85ff-fed5b7e66981" providerId="ADAL" clId="{CB0EFBBF-C17A-4220-8AC4-70D5A5B211B6}" dt="2024-04-16T07:52:52.632" v="180" actId="255"/>
          <ac:spMkLst>
            <pc:docMk/>
            <pc:sldMk cId="1971083158" sldId="4757"/>
            <ac:spMk id="12" creationId="{5A1A6EBE-DA9D-8167-72A2-3AE85B9D869D}"/>
          </ac:spMkLst>
        </pc:spChg>
        <pc:spChg chg="mod">
          <ac:chgData name="Heras José-Maria" userId="82dedf70-6dca-485c-85ff-fed5b7e66981" providerId="ADAL" clId="{CB0EFBBF-C17A-4220-8AC4-70D5A5B211B6}" dt="2024-04-16T07:52:36.086" v="177" actId="1037"/>
          <ac:spMkLst>
            <pc:docMk/>
            <pc:sldMk cId="1971083158" sldId="4757"/>
            <ac:spMk id="14" creationId="{7448A2DE-149C-E935-8345-259DC454215A}"/>
          </ac:spMkLst>
        </pc:spChg>
        <pc:spChg chg="mod">
          <ac:chgData name="Heras José-Maria" userId="82dedf70-6dca-485c-85ff-fed5b7e66981" providerId="ADAL" clId="{CB0EFBBF-C17A-4220-8AC4-70D5A5B211B6}" dt="2024-04-16T07:53:08.050" v="184" actId="1076"/>
          <ac:spMkLst>
            <pc:docMk/>
            <pc:sldMk cId="1971083158" sldId="4757"/>
            <ac:spMk id="15" creationId="{BF0ED8E8-14BC-9645-6204-FEA875D98A25}"/>
          </ac:spMkLst>
        </pc:spChg>
        <pc:grpChg chg="mod">
          <ac:chgData name="Heras José-Maria" userId="82dedf70-6dca-485c-85ff-fed5b7e66981" providerId="ADAL" clId="{CB0EFBBF-C17A-4220-8AC4-70D5A5B211B6}" dt="2024-04-16T07:52:36.086" v="177" actId="1037"/>
          <ac:grpSpMkLst>
            <pc:docMk/>
            <pc:sldMk cId="1971083158" sldId="4757"/>
            <ac:grpSpMk id="2" creationId="{DC1D202C-743E-FA0E-51CD-FC0862DEADBF}"/>
          </ac:grpSpMkLst>
        </pc:grpChg>
        <pc:picChg chg="mod">
          <ac:chgData name="Heras José-Maria" userId="82dedf70-6dca-485c-85ff-fed5b7e66981" providerId="ADAL" clId="{CB0EFBBF-C17A-4220-8AC4-70D5A5B211B6}" dt="2024-04-16T07:53:02.964" v="183" actId="14100"/>
          <ac:picMkLst>
            <pc:docMk/>
            <pc:sldMk cId="1971083158" sldId="4757"/>
            <ac:picMk id="10" creationId="{859D7737-AFD8-BEDE-EABE-ACCBD1210309}"/>
          </ac:picMkLst>
        </pc:picChg>
      </pc:sldChg>
      <pc:sldChg chg="modSp mod modClrScheme chgLayout">
        <pc:chgData name="Heras José-Maria" userId="82dedf70-6dca-485c-85ff-fed5b7e66981" providerId="ADAL" clId="{CB0EFBBF-C17A-4220-8AC4-70D5A5B211B6}" dt="2024-04-16T07:52:22.121" v="118" actId="1035"/>
        <pc:sldMkLst>
          <pc:docMk/>
          <pc:sldMk cId="2246298397" sldId="4758"/>
        </pc:sldMkLst>
        <pc:spChg chg="mod">
          <ac:chgData name="Heras José-Maria" userId="82dedf70-6dca-485c-85ff-fed5b7e66981" providerId="ADAL" clId="{CB0EFBBF-C17A-4220-8AC4-70D5A5B211B6}" dt="2024-04-16T07:52:22.121" v="118" actId="1035"/>
          <ac:spMkLst>
            <pc:docMk/>
            <pc:sldMk cId="2246298397" sldId="4758"/>
            <ac:spMk id="5" creationId="{75D1EADE-71A1-A3D8-F99F-042AFFE96965}"/>
          </ac:spMkLst>
        </pc:spChg>
        <pc:spChg chg="mod">
          <ac:chgData name="Heras José-Maria" userId="82dedf70-6dca-485c-85ff-fed5b7e66981" providerId="ADAL" clId="{CB0EFBBF-C17A-4220-8AC4-70D5A5B211B6}" dt="2024-04-16T07:52:13.679" v="83" actId="1036"/>
          <ac:spMkLst>
            <pc:docMk/>
            <pc:sldMk cId="2246298397" sldId="4758"/>
            <ac:spMk id="11" creationId="{0464EC26-B515-9CCD-C364-A66D6ABF2D28}"/>
          </ac:spMkLst>
        </pc:spChg>
        <pc:spChg chg="mod">
          <ac:chgData name="Heras José-Maria" userId="82dedf70-6dca-485c-85ff-fed5b7e66981" providerId="ADAL" clId="{CB0EFBBF-C17A-4220-8AC4-70D5A5B211B6}" dt="2024-04-16T07:52:13.679" v="83" actId="1036"/>
          <ac:spMkLst>
            <pc:docMk/>
            <pc:sldMk cId="2246298397" sldId="4758"/>
            <ac:spMk id="13" creationId="{CEEE4986-1E7F-CED3-92B7-720C447C6A99}"/>
          </ac:spMkLst>
        </pc:spChg>
        <pc:grpChg chg="mod">
          <ac:chgData name="Heras José-Maria" userId="82dedf70-6dca-485c-85ff-fed5b7e66981" providerId="ADAL" clId="{CB0EFBBF-C17A-4220-8AC4-70D5A5B211B6}" dt="2024-04-16T07:52:01.177" v="64" actId="1076"/>
          <ac:grpSpMkLst>
            <pc:docMk/>
            <pc:sldMk cId="2246298397" sldId="4758"/>
            <ac:grpSpMk id="6" creationId="{46C59DD5-8A5A-2754-2086-859357255C5E}"/>
          </ac:grpSpMkLst>
        </pc:grpChg>
      </pc:sldChg>
      <pc:sldChg chg="modSp mod modClrScheme chgLayout">
        <pc:chgData name="Heras José-Maria" userId="82dedf70-6dca-485c-85ff-fed5b7e66981" providerId="ADAL" clId="{CB0EFBBF-C17A-4220-8AC4-70D5A5B211B6}" dt="2024-04-16T07:54:13.177" v="245" actId="1035"/>
        <pc:sldMkLst>
          <pc:docMk/>
          <pc:sldMk cId="2591232490" sldId="4759"/>
        </pc:sldMkLst>
        <pc:spChg chg="mod">
          <ac:chgData name="Heras José-Maria" userId="82dedf70-6dca-485c-85ff-fed5b7e66981" providerId="ADAL" clId="{CB0EFBBF-C17A-4220-8AC4-70D5A5B211B6}" dt="2024-04-16T07:54:13.177" v="245" actId="1035"/>
          <ac:spMkLst>
            <pc:docMk/>
            <pc:sldMk cId="2591232490" sldId="4759"/>
            <ac:spMk id="2" creationId="{A3E39551-4444-0F38-207C-241BB2616EDA}"/>
          </ac:spMkLst>
        </pc:spChg>
        <pc:spChg chg="mod">
          <ac:chgData name="Heras José-Maria" userId="82dedf70-6dca-485c-85ff-fed5b7e66981" providerId="ADAL" clId="{CB0EFBBF-C17A-4220-8AC4-70D5A5B211B6}" dt="2024-04-16T07:54:13.177" v="245" actId="1035"/>
          <ac:spMkLst>
            <pc:docMk/>
            <pc:sldMk cId="2591232490" sldId="4759"/>
            <ac:spMk id="4" creationId="{7A537F58-FB02-1262-256E-844D246449DE}"/>
          </ac:spMkLst>
        </pc:spChg>
        <pc:spChg chg="mod">
          <ac:chgData name="Heras José-Maria" userId="82dedf70-6dca-485c-85ff-fed5b7e66981" providerId="ADAL" clId="{CB0EFBBF-C17A-4220-8AC4-70D5A5B211B6}" dt="2024-04-16T07:54:13.177" v="245" actId="1035"/>
          <ac:spMkLst>
            <pc:docMk/>
            <pc:sldMk cId="2591232490" sldId="4759"/>
            <ac:spMk id="41" creationId="{DFEA1CE8-29CB-9B7F-A5E3-A6FFA952C5E9}"/>
          </ac:spMkLst>
        </pc:spChg>
        <pc:graphicFrameChg chg="mod">
          <ac:chgData name="Heras José-Maria" userId="82dedf70-6dca-485c-85ff-fed5b7e66981" providerId="ADAL" clId="{CB0EFBBF-C17A-4220-8AC4-70D5A5B211B6}" dt="2024-04-16T07:54:13.177" v="245" actId="1035"/>
          <ac:graphicFrameMkLst>
            <pc:docMk/>
            <pc:sldMk cId="2591232490" sldId="4759"/>
            <ac:graphicFrameMk id="7" creationId="{29679B00-784A-3E80-143F-586F5B3152C0}"/>
          </ac:graphicFrameMkLst>
        </pc:graphicFrameChg>
        <pc:picChg chg="mod">
          <ac:chgData name="Heras José-Maria" userId="82dedf70-6dca-485c-85ff-fed5b7e66981" providerId="ADAL" clId="{CB0EFBBF-C17A-4220-8AC4-70D5A5B211B6}" dt="2024-04-16T07:54:13.177" v="245" actId="1035"/>
          <ac:picMkLst>
            <pc:docMk/>
            <pc:sldMk cId="2591232490" sldId="4759"/>
            <ac:picMk id="3" creationId="{FB053836-DF02-2DE0-343C-4445B59D254D}"/>
          </ac:picMkLst>
        </pc:picChg>
        <pc:picChg chg="mod">
          <ac:chgData name="Heras José-Maria" userId="82dedf70-6dca-485c-85ff-fed5b7e66981" providerId="ADAL" clId="{CB0EFBBF-C17A-4220-8AC4-70D5A5B211B6}" dt="2024-04-16T07:54:13.177" v="245" actId="1035"/>
          <ac:picMkLst>
            <pc:docMk/>
            <pc:sldMk cId="2591232490" sldId="4759"/>
            <ac:picMk id="9" creationId="{3BA92E5E-5ED4-B02C-F92A-06159BB8C2DE}"/>
          </ac:picMkLst>
        </pc:picChg>
        <pc:cxnChg chg="mod">
          <ac:chgData name="Heras José-Maria" userId="82dedf70-6dca-485c-85ff-fed5b7e66981" providerId="ADAL" clId="{CB0EFBBF-C17A-4220-8AC4-70D5A5B211B6}" dt="2024-04-16T07:54:13.177" v="245" actId="1035"/>
          <ac:cxnSpMkLst>
            <pc:docMk/>
            <pc:sldMk cId="2591232490" sldId="4759"/>
            <ac:cxnSpMk id="43" creationId="{2A22D3CE-7DCD-93AF-61BA-2391C61446A7}"/>
          </ac:cxnSpMkLst>
        </pc:cxnChg>
      </pc:sldChg>
      <pc:sldChg chg="mod modClrScheme chgLayout">
        <pc:chgData name="Heras José-Maria" userId="82dedf70-6dca-485c-85ff-fed5b7e66981" providerId="ADAL" clId="{CB0EFBBF-C17A-4220-8AC4-70D5A5B211B6}" dt="2024-04-16T07:54:31.461" v="246" actId="700"/>
        <pc:sldMkLst>
          <pc:docMk/>
          <pc:sldMk cId="1559542992" sldId="4761"/>
        </pc:sldMkLst>
      </pc:sldChg>
      <pc:sldChg chg="modSp mod delCm">
        <pc:chgData name="Heras José-Maria" userId="82dedf70-6dca-485c-85ff-fed5b7e66981" providerId="ADAL" clId="{CB0EFBBF-C17A-4220-8AC4-70D5A5B211B6}" dt="2024-04-16T07:56:18.195" v="276" actId="1076"/>
        <pc:sldMkLst>
          <pc:docMk/>
          <pc:sldMk cId="2904577904" sldId="4793"/>
        </pc:sldMkLst>
        <pc:spChg chg="mod">
          <ac:chgData name="Heras José-Maria" userId="82dedf70-6dca-485c-85ff-fed5b7e66981" providerId="ADAL" clId="{CB0EFBBF-C17A-4220-8AC4-70D5A5B211B6}" dt="2024-04-16T07:56:13.021" v="275" actId="20577"/>
          <ac:spMkLst>
            <pc:docMk/>
            <pc:sldMk cId="2904577904" sldId="4793"/>
            <ac:spMk id="11" creationId="{1EF4AB1A-3BD8-FBA2-729C-D2263FD47A4F}"/>
          </ac:spMkLst>
        </pc:spChg>
        <pc:spChg chg="mod">
          <ac:chgData name="Heras José-Maria" userId="82dedf70-6dca-485c-85ff-fed5b7e66981" providerId="ADAL" clId="{CB0EFBBF-C17A-4220-8AC4-70D5A5B211B6}" dt="2024-04-16T07:56:18.195" v="276" actId="1076"/>
          <ac:spMkLst>
            <pc:docMk/>
            <pc:sldMk cId="2904577904" sldId="4793"/>
            <ac:spMk id="16" creationId="{847391B1-4B6F-ECF7-2D9B-08C5A3B310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Heras José-Maria" userId="82dedf70-6dca-485c-85ff-fed5b7e66981" providerId="ADAL" clId="{CB0EFBBF-C17A-4220-8AC4-70D5A5B211B6}" dt="2024-04-16T07:55:46.974" v="249"/>
              <pc2:cmMkLst xmlns:pc2="http://schemas.microsoft.com/office/powerpoint/2019/9/main/command">
                <pc:docMk/>
                <pc:sldMk cId="2904577904" sldId="4793"/>
                <pc2:cmMk id="{CEB459C7-66C2-423C-A39A-698F74AA31C8}"/>
              </pc2:cmMkLst>
            </pc226:cmChg>
          </p:ext>
        </pc:extLst>
      </pc:sldChg>
      <pc:sldChg chg="delCm modNotesTx">
        <pc:chgData name="Heras José-Maria" userId="82dedf70-6dca-485c-85ff-fed5b7e66981" providerId="ADAL" clId="{CB0EFBBF-C17A-4220-8AC4-70D5A5B211B6}" dt="2024-04-16T07:57:13.384" v="282" actId="20577"/>
        <pc:sldMkLst>
          <pc:docMk/>
          <pc:sldMk cId="621059210" sldId="480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Heras José-Maria" userId="82dedf70-6dca-485c-85ff-fed5b7e66981" providerId="ADAL" clId="{CB0EFBBF-C17A-4220-8AC4-70D5A5B211B6}" dt="2024-04-16T07:57:02.612" v="279"/>
              <pc2:cmMkLst xmlns:pc2="http://schemas.microsoft.com/office/powerpoint/2019/9/main/command">
                <pc:docMk/>
                <pc:sldMk cId="621059210" sldId="4806"/>
                <pc2:cmMk id="{67645FF0-C8E1-4DFB-B86E-262C42584027}"/>
              </pc2:cmMkLst>
            </pc226:cmChg>
          </p:ext>
        </pc:extLst>
      </pc:sldChg>
    </pc:docChg>
  </pc:docChgLst>
  <pc:docChgLst>
    <pc:chgData name="Maslek Nenad" userId="2559908c-2742-4ed5-b4c8-f72276aaa6f3" providerId="ADAL" clId="{460C8247-504E-484B-8136-05877EF025CA}"/>
    <pc:docChg chg="custSel modSld">
      <pc:chgData name="Maslek Nenad" userId="2559908c-2742-4ed5-b4c8-f72276aaa6f3" providerId="ADAL" clId="{460C8247-504E-484B-8136-05877EF025CA}" dt="2024-06-07T15:31:39.744" v="1485" actId="255"/>
      <pc:docMkLst>
        <pc:docMk/>
      </pc:docMkLst>
      <pc:sldChg chg="delSp modSp mod">
        <pc:chgData name="Maslek Nenad" userId="2559908c-2742-4ed5-b4c8-f72276aaa6f3" providerId="ADAL" clId="{460C8247-504E-484B-8136-05877EF025CA}" dt="2024-06-07T15:31:39.744" v="1485" actId="255"/>
        <pc:sldMkLst>
          <pc:docMk/>
          <pc:sldMk cId="3315509679" sldId="4569"/>
        </pc:sldMkLst>
        <pc:spChg chg="del">
          <ac:chgData name="Maslek Nenad" userId="2559908c-2742-4ed5-b4c8-f72276aaa6f3" providerId="ADAL" clId="{460C8247-504E-484B-8136-05877EF025CA}" dt="2024-06-07T15:17:41.907" v="397" actId="478"/>
          <ac:spMkLst>
            <pc:docMk/>
            <pc:sldMk cId="3315509679" sldId="4569"/>
            <ac:spMk id="4" creationId="{D4D3949F-8BBB-1E33-B67E-08D1B7C948A3}"/>
          </ac:spMkLst>
        </pc:spChg>
        <pc:spChg chg="mod">
          <ac:chgData name="Maslek Nenad" userId="2559908c-2742-4ed5-b4c8-f72276aaa6f3" providerId="ADAL" clId="{460C8247-504E-484B-8136-05877EF025CA}" dt="2024-06-07T15:13:32.617" v="90" actId="6549"/>
          <ac:spMkLst>
            <pc:docMk/>
            <pc:sldMk cId="3315509679" sldId="4569"/>
            <ac:spMk id="9" creationId="{2EAAB20F-57A9-EF64-4755-91FB47308F91}"/>
          </ac:spMkLst>
        </pc:spChg>
        <pc:spChg chg="mod">
          <ac:chgData name="Maslek Nenad" userId="2559908c-2742-4ed5-b4c8-f72276aaa6f3" providerId="ADAL" clId="{460C8247-504E-484B-8136-05877EF025CA}" dt="2024-06-07T15:17:10.256" v="330" actId="1037"/>
          <ac:spMkLst>
            <pc:docMk/>
            <pc:sldMk cId="3315509679" sldId="4569"/>
            <ac:spMk id="14" creationId="{49A1C2B3-06B6-6E4A-EBD0-4623F0241CAA}"/>
          </ac:spMkLst>
        </pc:spChg>
        <pc:spChg chg="mod">
          <ac:chgData name="Maslek Nenad" userId="2559908c-2742-4ed5-b4c8-f72276aaa6f3" providerId="ADAL" clId="{460C8247-504E-484B-8136-05877EF025CA}" dt="2024-06-07T15:30:26.698" v="1475" actId="1037"/>
          <ac:spMkLst>
            <pc:docMk/>
            <pc:sldMk cId="3315509679" sldId="4569"/>
            <ac:spMk id="26" creationId="{DBC9865C-078D-9957-F3B3-4739D894A47A}"/>
          </ac:spMkLst>
        </pc:spChg>
        <pc:graphicFrameChg chg="mod modGraphic">
          <ac:chgData name="Maslek Nenad" userId="2559908c-2742-4ed5-b4c8-f72276aaa6f3" providerId="ADAL" clId="{460C8247-504E-484B-8136-05877EF025CA}" dt="2024-06-07T15:31:39.744" v="1485" actId="255"/>
          <ac:graphicFrameMkLst>
            <pc:docMk/>
            <pc:sldMk cId="3315509679" sldId="4569"/>
            <ac:graphicFrameMk id="3" creationId="{C6E130B2-A396-5864-AA64-BE68E5EDAFF0}"/>
          </ac:graphicFrameMkLst>
        </pc:graphicFrameChg>
        <pc:picChg chg="del">
          <ac:chgData name="Maslek Nenad" userId="2559908c-2742-4ed5-b4c8-f72276aaa6f3" providerId="ADAL" clId="{460C8247-504E-484B-8136-05877EF025CA}" dt="2024-06-07T15:16:45.339" v="307" actId="478"/>
          <ac:picMkLst>
            <pc:docMk/>
            <pc:sldMk cId="3315509679" sldId="4569"/>
            <ac:picMk id="12" creationId="{BDB6CF0D-EA34-24F0-1F23-C598D7AC91CB}"/>
          </ac:picMkLst>
        </pc:picChg>
        <pc:picChg chg="del">
          <ac:chgData name="Maslek Nenad" userId="2559908c-2742-4ed5-b4c8-f72276aaa6f3" providerId="ADAL" clId="{460C8247-504E-484B-8136-05877EF025CA}" dt="2024-06-07T15:16:49.927" v="308" actId="478"/>
          <ac:picMkLst>
            <pc:docMk/>
            <pc:sldMk cId="3315509679" sldId="4569"/>
            <ac:picMk id="13" creationId="{1618C150-2999-C809-1E45-D6DA079EF8E3}"/>
          </ac:picMkLst>
        </pc:picChg>
      </pc:sldChg>
      <pc:sldChg chg="modSp mod">
        <pc:chgData name="Maslek Nenad" userId="2559908c-2742-4ed5-b4c8-f72276aaa6f3" providerId="ADAL" clId="{460C8247-504E-484B-8136-05877EF025CA}" dt="2024-06-07T15:29:06.907" v="1472" actId="20577"/>
        <pc:sldMkLst>
          <pc:docMk/>
          <pc:sldMk cId="1029448503" sldId="4575"/>
        </pc:sldMkLst>
        <pc:spChg chg="mod">
          <ac:chgData name="Maslek Nenad" userId="2559908c-2742-4ed5-b4c8-f72276aaa6f3" providerId="ADAL" clId="{460C8247-504E-484B-8136-05877EF025CA}" dt="2024-06-07T15:29:06.907" v="1472" actId="20577"/>
          <ac:spMkLst>
            <pc:docMk/>
            <pc:sldMk cId="1029448503" sldId="4575"/>
            <ac:spMk id="4" creationId="{E0345744-4AE5-2CA5-168E-32CAFDF4349C}"/>
          </ac:spMkLst>
        </pc:spChg>
        <pc:spChg chg="mod">
          <ac:chgData name="Maslek Nenad" userId="2559908c-2742-4ed5-b4c8-f72276aaa6f3" providerId="ADAL" clId="{460C8247-504E-484B-8136-05877EF025CA}" dt="2024-06-07T15:26:11.308" v="1205" actId="1037"/>
          <ac:spMkLst>
            <pc:docMk/>
            <pc:sldMk cId="1029448503" sldId="4575"/>
            <ac:spMk id="7" creationId="{AAC1A252-1FDD-CA85-E223-4362CF74F062}"/>
          </ac:spMkLst>
        </pc:spChg>
        <pc:spChg chg="mod">
          <ac:chgData name="Maslek Nenad" userId="2559908c-2742-4ed5-b4c8-f72276aaa6f3" providerId="ADAL" clId="{460C8247-504E-484B-8136-05877EF025CA}" dt="2024-06-07T15:26:00.077" v="1187" actId="14100"/>
          <ac:spMkLst>
            <pc:docMk/>
            <pc:sldMk cId="1029448503" sldId="4575"/>
            <ac:spMk id="11" creationId="{FACDA4FA-60E2-E323-4805-F0FB1D51398D}"/>
          </ac:spMkLst>
        </pc:spChg>
        <pc:spChg chg="mod">
          <ac:chgData name="Maslek Nenad" userId="2559908c-2742-4ed5-b4c8-f72276aaa6f3" providerId="ADAL" clId="{460C8247-504E-484B-8136-05877EF025CA}" dt="2024-06-07T15:28:43.147" v="1470" actId="14100"/>
          <ac:spMkLst>
            <pc:docMk/>
            <pc:sldMk cId="1029448503" sldId="4575"/>
            <ac:spMk id="30" creationId="{3CDB197F-CF5A-B7EF-74A1-93F8EBABCB4E}"/>
          </ac:spMkLst>
        </pc:spChg>
        <pc:picChg chg="mod">
          <ac:chgData name="Maslek Nenad" userId="2559908c-2742-4ed5-b4c8-f72276aaa6f3" providerId="ADAL" clId="{460C8247-504E-484B-8136-05877EF025CA}" dt="2024-06-07T15:26:39.195" v="1237" actId="1036"/>
          <ac:picMkLst>
            <pc:docMk/>
            <pc:sldMk cId="1029448503" sldId="4575"/>
            <ac:picMk id="2050" creationId="{A4E08B42-2942-F786-EE04-F36A67A8AC32}"/>
          </ac:picMkLst>
        </pc:picChg>
        <pc:picChg chg="mod">
          <ac:chgData name="Maslek Nenad" userId="2559908c-2742-4ed5-b4c8-f72276aaa6f3" providerId="ADAL" clId="{460C8247-504E-484B-8136-05877EF025CA}" dt="2024-06-07T15:26:30.106" v="1233" actId="14100"/>
          <ac:picMkLst>
            <pc:docMk/>
            <pc:sldMk cId="1029448503" sldId="4575"/>
            <ac:picMk id="2052" creationId="{8A5BCFAF-6734-12C7-75D1-266934BC514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441E64-61E4-478B-B7B8-9AC1681C0DC8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24291743-2979-44B2-A43A-BE450760EE40}">
      <dgm:prSet phldrT="[Texte]" custT="1"/>
      <dgm:spPr>
        <a:solidFill>
          <a:srgbClr val="71AD48"/>
        </a:solidFill>
        <a:ln>
          <a:solidFill>
            <a:srgbClr val="70AD47"/>
          </a:solidFill>
        </a:ln>
      </dgm:spPr>
      <dgm:t>
        <a:bodyPr/>
        <a:lstStyle/>
        <a:p>
          <a:r>
            <a:rPr lang="fr-FR" sz="1600" dirty="0"/>
            <a:t>Pre</a:t>
          </a:r>
          <a:r>
            <a:rPr lang="hr-HR" sz="1600" dirty="0"/>
            <a:t>dfermentativna </a:t>
          </a:r>
          <a:r>
            <a:rPr lang="hr-HR" sz="1800" dirty="0"/>
            <a:t>faza</a:t>
          </a:r>
          <a:endParaRPr lang="fr-FR" sz="1500" dirty="0"/>
        </a:p>
      </dgm:t>
    </dgm:pt>
    <dgm:pt modelId="{14E01B42-A2E0-4B7B-A908-3133828CD406}" type="parTrans" cxnId="{13189C25-8C73-44BE-AB76-6958CE5D6659}">
      <dgm:prSet/>
      <dgm:spPr/>
      <dgm:t>
        <a:bodyPr/>
        <a:lstStyle/>
        <a:p>
          <a:endParaRPr lang="fr-FR"/>
        </a:p>
      </dgm:t>
    </dgm:pt>
    <dgm:pt modelId="{C1F4C948-A0C7-4BB0-814B-3E3DB13F5274}" type="sibTrans" cxnId="{13189C25-8C73-44BE-AB76-6958CE5D6659}">
      <dgm:prSet/>
      <dgm:spPr/>
      <dgm:t>
        <a:bodyPr/>
        <a:lstStyle/>
        <a:p>
          <a:endParaRPr lang="fr-FR"/>
        </a:p>
      </dgm:t>
    </dgm:pt>
    <dgm:pt modelId="{67F38A67-C2AC-4289-9481-2519FDCD2EC4}">
      <dgm:prSet phldrT="[Texte]" custT="1"/>
      <dgm:spPr/>
      <dgm:t>
        <a:bodyPr/>
        <a:lstStyle/>
        <a:p>
          <a:r>
            <a:rPr lang="fr-FR" sz="1600" dirty="0" err="1"/>
            <a:t>Fermentati</a:t>
          </a:r>
          <a:r>
            <a:rPr lang="hr-HR" sz="1600" dirty="0"/>
            <a:t>acija</a:t>
          </a:r>
          <a:endParaRPr lang="fr-FR" sz="1600" dirty="0"/>
        </a:p>
      </dgm:t>
    </dgm:pt>
    <dgm:pt modelId="{FBB80559-4689-4410-B23B-5A32E3ACDA42}" type="parTrans" cxnId="{96E3BE92-AAB3-44B9-BD09-A76CDD7F65AD}">
      <dgm:prSet/>
      <dgm:spPr/>
      <dgm:t>
        <a:bodyPr/>
        <a:lstStyle/>
        <a:p>
          <a:endParaRPr lang="fr-FR"/>
        </a:p>
      </dgm:t>
    </dgm:pt>
    <dgm:pt modelId="{D74FDEA4-4421-4571-A4D0-D9FDF6920DED}" type="sibTrans" cxnId="{96E3BE92-AAB3-44B9-BD09-A76CDD7F65AD}">
      <dgm:prSet/>
      <dgm:spPr/>
      <dgm:t>
        <a:bodyPr/>
        <a:lstStyle/>
        <a:p>
          <a:endParaRPr lang="fr-FR"/>
        </a:p>
      </dgm:t>
    </dgm:pt>
    <dgm:pt modelId="{4E5290CF-69B3-4FBE-ADA1-6000D0021867}">
      <dgm:prSet phldrT="[Texte]"/>
      <dgm:spPr>
        <a:solidFill>
          <a:srgbClr val="5B9BD5"/>
        </a:solidFill>
        <a:ln>
          <a:solidFill>
            <a:srgbClr val="5B9BD5"/>
          </a:solidFill>
        </a:ln>
      </dgm:spPr>
      <dgm:t>
        <a:bodyPr/>
        <a:lstStyle/>
        <a:p>
          <a:r>
            <a:rPr lang="hr-HR" dirty="0"/>
            <a:t>Bistrenje</a:t>
          </a:r>
          <a:r>
            <a:rPr lang="fr-FR" dirty="0"/>
            <a:t> &amp; </a:t>
          </a:r>
          <a:r>
            <a:rPr lang="hr-HR" dirty="0"/>
            <a:t>Dozrijevenje</a:t>
          </a:r>
          <a:endParaRPr lang="fr-FR" dirty="0"/>
        </a:p>
        <a:p>
          <a:r>
            <a:rPr lang="hr-HR" dirty="0"/>
            <a:t>Skladištenje </a:t>
          </a:r>
          <a:r>
            <a:rPr lang="fr-FR" dirty="0"/>
            <a:t> &amp; Transport</a:t>
          </a:r>
        </a:p>
      </dgm:t>
    </dgm:pt>
    <dgm:pt modelId="{61AA8BE6-14F1-48AE-8A56-051C54490DD5}" type="parTrans" cxnId="{00EAAE54-3606-41B7-AAD4-6FAC0A788CE4}">
      <dgm:prSet/>
      <dgm:spPr/>
      <dgm:t>
        <a:bodyPr/>
        <a:lstStyle/>
        <a:p>
          <a:endParaRPr lang="fr-FR"/>
        </a:p>
      </dgm:t>
    </dgm:pt>
    <dgm:pt modelId="{FE6F8BF6-9DA5-46A3-96B2-F6271E2689D7}" type="sibTrans" cxnId="{00EAAE54-3606-41B7-AAD4-6FAC0A788CE4}">
      <dgm:prSet/>
      <dgm:spPr/>
      <dgm:t>
        <a:bodyPr/>
        <a:lstStyle/>
        <a:p>
          <a:endParaRPr lang="fr-FR"/>
        </a:p>
      </dgm:t>
    </dgm:pt>
    <dgm:pt modelId="{0BF5A05C-02B6-4E94-9234-B59034236027}" type="pres">
      <dgm:prSet presAssocID="{F7441E64-61E4-478B-B7B8-9AC1681C0DC8}" presName="Name0" presStyleCnt="0">
        <dgm:presLayoutVars>
          <dgm:dir/>
          <dgm:animLvl val="lvl"/>
          <dgm:resizeHandles val="exact"/>
        </dgm:presLayoutVars>
      </dgm:prSet>
      <dgm:spPr/>
    </dgm:pt>
    <dgm:pt modelId="{8EE35728-1391-43EF-9828-5EE15EB46B7E}" type="pres">
      <dgm:prSet presAssocID="{24291743-2979-44B2-A43A-BE450760EE40}" presName="parTxOnly" presStyleLbl="node1" presStyleIdx="0" presStyleCnt="3" custScaleX="113811">
        <dgm:presLayoutVars>
          <dgm:chMax val="0"/>
          <dgm:chPref val="0"/>
          <dgm:bulletEnabled val="1"/>
        </dgm:presLayoutVars>
      </dgm:prSet>
      <dgm:spPr/>
    </dgm:pt>
    <dgm:pt modelId="{34474EAE-1903-4D9C-B8C7-3C5F0B0810DC}" type="pres">
      <dgm:prSet presAssocID="{C1F4C948-A0C7-4BB0-814B-3E3DB13F5274}" presName="parTxOnlySpace" presStyleCnt="0"/>
      <dgm:spPr/>
    </dgm:pt>
    <dgm:pt modelId="{D1C60FBB-8FB2-465C-8E88-91FB6F0CFB4A}" type="pres">
      <dgm:prSet presAssocID="{67F38A67-C2AC-4289-9481-2519FDCD2EC4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98EFD07-79ED-4393-83C4-F00D5CED2525}" type="pres">
      <dgm:prSet presAssocID="{D74FDEA4-4421-4571-A4D0-D9FDF6920DED}" presName="parTxOnlySpace" presStyleCnt="0"/>
      <dgm:spPr/>
    </dgm:pt>
    <dgm:pt modelId="{B3211CC5-A77B-4F2E-861E-F19A5CC4BFF0}" type="pres">
      <dgm:prSet presAssocID="{4E5290CF-69B3-4FBE-ADA1-6000D002186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17A6C09-811F-4C3B-B371-05E43C847FA1}" type="presOf" srcId="{67F38A67-C2AC-4289-9481-2519FDCD2EC4}" destId="{D1C60FBB-8FB2-465C-8E88-91FB6F0CFB4A}" srcOrd="0" destOrd="0" presId="urn:microsoft.com/office/officeart/2005/8/layout/chevron1"/>
    <dgm:cxn modelId="{25390912-2E90-46FA-A337-8A56D5A6CE3B}" type="presOf" srcId="{F7441E64-61E4-478B-B7B8-9AC1681C0DC8}" destId="{0BF5A05C-02B6-4E94-9234-B59034236027}" srcOrd="0" destOrd="0" presId="urn:microsoft.com/office/officeart/2005/8/layout/chevron1"/>
    <dgm:cxn modelId="{13189C25-8C73-44BE-AB76-6958CE5D6659}" srcId="{F7441E64-61E4-478B-B7B8-9AC1681C0DC8}" destId="{24291743-2979-44B2-A43A-BE450760EE40}" srcOrd="0" destOrd="0" parTransId="{14E01B42-A2E0-4B7B-A908-3133828CD406}" sibTransId="{C1F4C948-A0C7-4BB0-814B-3E3DB13F5274}"/>
    <dgm:cxn modelId="{A672203B-48EB-4DC9-9D45-09A18A443D04}" type="presOf" srcId="{24291743-2979-44B2-A43A-BE450760EE40}" destId="{8EE35728-1391-43EF-9828-5EE15EB46B7E}" srcOrd="0" destOrd="0" presId="urn:microsoft.com/office/officeart/2005/8/layout/chevron1"/>
    <dgm:cxn modelId="{25181F5F-E193-4377-B779-B4B939C70E40}" type="presOf" srcId="{4E5290CF-69B3-4FBE-ADA1-6000D0021867}" destId="{B3211CC5-A77B-4F2E-861E-F19A5CC4BFF0}" srcOrd="0" destOrd="0" presId="urn:microsoft.com/office/officeart/2005/8/layout/chevron1"/>
    <dgm:cxn modelId="{00EAAE54-3606-41B7-AAD4-6FAC0A788CE4}" srcId="{F7441E64-61E4-478B-B7B8-9AC1681C0DC8}" destId="{4E5290CF-69B3-4FBE-ADA1-6000D0021867}" srcOrd="2" destOrd="0" parTransId="{61AA8BE6-14F1-48AE-8A56-051C54490DD5}" sibTransId="{FE6F8BF6-9DA5-46A3-96B2-F6271E2689D7}"/>
    <dgm:cxn modelId="{96E3BE92-AAB3-44B9-BD09-A76CDD7F65AD}" srcId="{F7441E64-61E4-478B-B7B8-9AC1681C0DC8}" destId="{67F38A67-C2AC-4289-9481-2519FDCD2EC4}" srcOrd="1" destOrd="0" parTransId="{FBB80559-4689-4410-B23B-5A32E3ACDA42}" sibTransId="{D74FDEA4-4421-4571-A4D0-D9FDF6920DED}"/>
    <dgm:cxn modelId="{B04E1DDD-CE8E-49A2-BC01-76F071DA939F}" type="presParOf" srcId="{0BF5A05C-02B6-4E94-9234-B59034236027}" destId="{8EE35728-1391-43EF-9828-5EE15EB46B7E}" srcOrd="0" destOrd="0" presId="urn:microsoft.com/office/officeart/2005/8/layout/chevron1"/>
    <dgm:cxn modelId="{3D44AE9D-B8E7-498A-AA61-03A31AF29E31}" type="presParOf" srcId="{0BF5A05C-02B6-4E94-9234-B59034236027}" destId="{34474EAE-1903-4D9C-B8C7-3C5F0B0810DC}" srcOrd="1" destOrd="0" presId="urn:microsoft.com/office/officeart/2005/8/layout/chevron1"/>
    <dgm:cxn modelId="{249FAE1A-392F-40DD-9A4B-71BF06D84807}" type="presParOf" srcId="{0BF5A05C-02B6-4E94-9234-B59034236027}" destId="{D1C60FBB-8FB2-465C-8E88-91FB6F0CFB4A}" srcOrd="2" destOrd="0" presId="urn:microsoft.com/office/officeart/2005/8/layout/chevron1"/>
    <dgm:cxn modelId="{6C62484D-8337-4B6F-B9F3-5AADAC70A963}" type="presParOf" srcId="{0BF5A05C-02B6-4E94-9234-B59034236027}" destId="{498EFD07-79ED-4393-83C4-F00D5CED2525}" srcOrd="3" destOrd="0" presId="urn:microsoft.com/office/officeart/2005/8/layout/chevron1"/>
    <dgm:cxn modelId="{DA9A1635-7BFD-44DD-B765-0870FEA324ED}" type="presParOf" srcId="{0BF5A05C-02B6-4E94-9234-B59034236027}" destId="{B3211CC5-A77B-4F2E-861E-F19A5CC4BFF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E35728-1391-43EF-9828-5EE15EB46B7E}">
      <dsp:nvSpPr>
        <dsp:cNvPr id="0" name=""/>
        <dsp:cNvSpPr/>
      </dsp:nvSpPr>
      <dsp:spPr>
        <a:xfrm>
          <a:off x="251" y="354717"/>
          <a:ext cx="2903066" cy="1020311"/>
        </a:xfrm>
        <a:prstGeom prst="chevron">
          <a:avLst/>
        </a:prstGeom>
        <a:solidFill>
          <a:srgbClr val="71AD48"/>
        </a:solidFill>
        <a:ln w="12700" cap="flat" cmpd="sng" algn="ctr">
          <a:solidFill>
            <a:srgbClr val="70AD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Pre</a:t>
          </a:r>
          <a:r>
            <a:rPr lang="hr-HR" sz="1600" kern="1200" dirty="0"/>
            <a:t>dfermentativna </a:t>
          </a:r>
          <a:r>
            <a:rPr lang="hr-HR" sz="1800" kern="1200" dirty="0"/>
            <a:t>faza</a:t>
          </a:r>
          <a:endParaRPr lang="fr-FR" sz="1500" kern="1200" dirty="0"/>
        </a:p>
      </dsp:txBody>
      <dsp:txXfrm>
        <a:off x="510407" y="354717"/>
        <a:ext cx="1882755" cy="1020311"/>
      </dsp:txXfrm>
    </dsp:sp>
    <dsp:sp modelId="{D1C60FBB-8FB2-465C-8E88-91FB6F0CFB4A}">
      <dsp:nvSpPr>
        <dsp:cNvPr id="0" name=""/>
        <dsp:cNvSpPr/>
      </dsp:nvSpPr>
      <dsp:spPr>
        <a:xfrm>
          <a:off x="2648240" y="354717"/>
          <a:ext cx="2550778" cy="1020311"/>
        </a:xfrm>
        <a:prstGeom prst="chevr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 err="1"/>
            <a:t>Fermentati</a:t>
          </a:r>
          <a:r>
            <a:rPr lang="hr-HR" sz="1600" kern="1200" dirty="0"/>
            <a:t>acija</a:t>
          </a:r>
          <a:endParaRPr lang="fr-FR" sz="1600" kern="1200" dirty="0"/>
        </a:p>
      </dsp:txBody>
      <dsp:txXfrm>
        <a:off x="3158396" y="354717"/>
        <a:ext cx="1530467" cy="1020311"/>
      </dsp:txXfrm>
    </dsp:sp>
    <dsp:sp modelId="{B3211CC5-A77B-4F2E-861E-F19A5CC4BFF0}">
      <dsp:nvSpPr>
        <dsp:cNvPr id="0" name=""/>
        <dsp:cNvSpPr/>
      </dsp:nvSpPr>
      <dsp:spPr>
        <a:xfrm>
          <a:off x="4943941" y="354717"/>
          <a:ext cx="2550778" cy="1020311"/>
        </a:xfrm>
        <a:prstGeom prst="chevron">
          <a:avLst/>
        </a:prstGeom>
        <a:solidFill>
          <a:srgbClr val="5B9BD5"/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Bistrenje</a:t>
          </a:r>
          <a:r>
            <a:rPr lang="fr-FR" sz="1500" kern="1200" dirty="0"/>
            <a:t> &amp; </a:t>
          </a:r>
          <a:r>
            <a:rPr lang="hr-HR" sz="1500" kern="1200" dirty="0"/>
            <a:t>Dozrijevenje</a:t>
          </a:r>
          <a:endParaRPr lang="fr-FR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Skladištenje </a:t>
          </a:r>
          <a:r>
            <a:rPr lang="fr-FR" sz="1500" kern="1200" dirty="0"/>
            <a:t> &amp; Transport</a:t>
          </a:r>
        </a:p>
      </dsp:txBody>
      <dsp:txXfrm>
        <a:off x="5454097" y="354717"/>
        <a:ext cx="1530467" cy="1020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3BF53-62DF-42B9-91A8-895C1A49E539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03AA7-3F39-4C5B-AAB7-E92EE86F72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70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8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0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46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94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36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886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38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41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69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11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E0245-8469-CD4E-A973-E35C46FED13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D89348-82AC-0F40-9BE3-A8BFD0DA22F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73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Georgia" panose="02040502050405020303" pitchFamily="18" charset="0"/>
              </a:defRPr>
            </a:lvl1pPr>
            <a:lvl2pPr>
              <a:defRPr sz="2100">
                <a:latin typeface="Georgia" panose="02040502050405020303" pitchFamily="18" charset="0"/>
              </a:defRPr>
            </a:lvl2pPr>
            <a:lvl3pPr>
              <a:defRPr sz="2100">
                <a:latin typeface="Georgia" panose="02040502050405020303" pitchFamily="18" charset="0"/>
              </a:defRPr>
            </a:lvl3pPr>
            <a:lvl4pPr>
              <a:defRPr sz="2100">
                <a:latin typeface="Georgia" panose="02040502050405020303" pitchFamily="18" charset="0"/>
              </a:defRPr>
            </a:lvl4pPr>
            <a:lvl5pPr>
              <a:defRPr sz="2100">
                <a:latin typeface="Georgia" panose="02040502050405020303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3333" y="558000"/>
            <a:ext cx="8923040" cy="576064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020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053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060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43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8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169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3" y="1825625"/>
            <a:ext cx="516401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081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5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3" y="1681163"/>
            <a:ext cx="515815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3" y="2505075"/>
            <a:ext cx="515815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4" y="2505075"/>
            <a:ext cx="5183553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800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517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336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3" y="457200"/>
            <a:ext cx="39311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8" y="987430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3" y="2057400"/>
            <a:ext cx="393113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293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3" y="457200"/>
            <a:ext cx="39311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8" y="987430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3" y="2057400"/>
            <a:ext cx="393113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28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201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9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734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39784" y="0"/>
            <a:ext cx="7152216" cy="43815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993366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00250"/>
            <a:ext cx="239184" cy="3419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C50078"/>
              </a:solidFill>
            </a:endParaRPr>
          </a:p>
        </p:txBody>
      </p:sp>
      <p:pic>
        <p:nvPicPr>
          <p:cNvPr id="9" name="Image 5" descr="pap_ve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1" y="571501"/>
            <a:ext cx="44873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6" descr="pap_vertf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0" y="857250"/>
            <a:ext cx="26246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7" descr="pap_violet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3751" y="500063"/>
            <a:ext cx="357716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5039784" y="60603"/>
            <a:ext cx="7118349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1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" y="6550933"/>
            <a:ext cx="292825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00808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/>
              <a:t>Les non </a:t>
            </a:r>
            <a:r>
              <a:rPr lang="fr-FR" i="1"/>
              <a:t>Saccharomyces</a:t>
            </a:r>
          </a:p>
        </p:txBody>
      </p:sp>
      <p:pic>
        <p:nvPicPr>
          <p:cNvPr id="13" name="Image 8" descr="LOGO GROUPE ICV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03" y="113571"/>
            <a:ext cx="2510367" cy="102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1539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442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157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452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2692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1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8969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63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5588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401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9179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7270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39784" y="0"/>
            <a:ext cx="7152216" cy="43815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993366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00250"/>
            <a:ext cx="239184" cy="34194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srgbClr val="C50078"/>
              </a:solidFill>
            </a:endParaRPr>
          </a:p>
        </p:txBody>
      </p:sp>
      <p:pic>
        <p:nvPicPr>
          <p:cNvPr id="9" name="Image 5" descr="pap_vert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1" y="571501"/>
            <a:ext cx="44873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6" descr="pap_vertf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0" y="857250"/>
            <a:ext cx="26246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7" descr="pap_violet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3751" y="500063"/>
            <a:ext cx="357716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5039784" y="60603"/>
            <a:ext cx="7118349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1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" y="6550933"/>
            <a:ext cx="292825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00808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/>
              <a:t>Les non </a:t>
            </a:r>
            <a:r>
              <a:rPr lang="fr-FR" i="1"/>
              <a:t>Saccharomyces</a:t>
            </a:r>
          </a:p>
        </p:txBody>
      </p:sp>
      <p:pic>
        <p:nvPicPr>
          <p:cNvPr id="13" name="Image 8" descr="LOGO GROUPE ICV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03" y="113571"/>
            <a:ext cx="2510367" cy="102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5293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3138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6606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9050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460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8686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608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5678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2252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7850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9228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801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7639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6587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1472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5683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8239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0096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6147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1596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0112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3236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5463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828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0279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7898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8054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2002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6836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6661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3665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3987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0949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3525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8858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5841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75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8313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0369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3998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6201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6825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9299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5651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273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3128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2088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1628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2410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89573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274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8721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394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578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6469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6242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50EFF-3AA0-3B6C-C870-6DC71A119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598190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539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15"/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9621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98787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539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15">
                <a:solidFill>
                  <a:schemeClr val="tx1">
                    <a:tint val="75000"/>
                  </a:schemeClr>
                </a:solidFill>
              </a:defRPr>
            </a:lvl1pPr>
            <a:lvl2pPr marL="42204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8954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230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5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6" y="1681163"/>
            <a:ext cx="51581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6" y="2505075"/>
            <a:ext cx="51581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045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9840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0976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3" y="457200"/>
            <a:ext cx="3931139" cy="1600200"/>
          </a:xfrm>
          <a:prstGeom prst="rect">
            <a:avLst/>
          </a:prstGeom>
        </p:spPr>
        <p:txBody>
          <a:bodyPr anchor="b"/>
          <a:lstStyle>
            <a:lvl1pPr>
              <a:defRPr sz="2954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3" y="2057400"/>
            <a:ext cx="393113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48081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3" y="457200"/>
            <a:ext cx="3931139" cy="1600200"/>
          </a:xfrm>
          <a:prstGeom prst="rect">
            <a:avLst/>
          </a:prstGeom>
        </p:spPr>
        <p:txBody>
          <a:bodyPr anchor="b"/>
          <a:lstStyle>
            <a:lvl1pPr>
              <a:defRPr sz="2954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3" y="2057400"/>
            <a:ext cx="393113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6251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0386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8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76191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LOENO-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/>
          <p:cNvSpPr>
            <a:spLocks noGrp="1"/>
          </p:cNvSpPr>
          <p:nvPr>
            <p:ph idx="1"/>
          </p:nvPr>
        </p:nvSpPr>
        <p:spPr>
          <a:xfrm>
            <a:off x="610235" y="1403003"/>
            <a:ext cx="10971532" cy="4525562"/>
          </a:xfrm>
          <a:prstGeom prst="rect">
            <a:avLst/>
          </a:prstGeom>
        </p:spPr>
        <p:txBody>
          <a:bodyPr/>
          <a:lstStyle>
            <a:lvl1pPr>
              <a:buClr>
                <a:srgbClr val="FF0000"/>
              </a:buClr>
              <a:defRPr sz="1500" b="0" cap="none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5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SzPct val="120000"/>
              <a:defRPr sz="135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350">
                <a:solidFill>
                  <a:schemeClr val="tx1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10237" y="165164"/>
            <a:ext cx="10661375" cy="5525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25" b="1" cap="none">
                <a:solidFill>
                  <a:srgbClr val="4C5A5F"/>
                </a:solidFill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188655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9B00D-9BA7-C84C-A887-DEC36021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85020D-D50D-2246-8212-F9FE89BF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D073F-5875-EE43-8331-F92D6FC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00667E-DE7E-A744-AC0A-EA52D940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6C30E-1B78-3545-B523-95135E64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734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3B59-29C7-2041-A9EB-3AD7054B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1E5917-E099-A448-A89A-89BEA77D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7A406-D816-4B42-9765-1A5DC2D1E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0C7DB-DA6D-2D47-BFEA-BA5689E9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4D4E-1648-0941-8F3A-E2C679E2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4670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7E0F5-CEC4-0B48-ABD7-5DB660D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A5217E-BBD2-324C-A7F6-9DFA7B2EC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0E594-7519-1D4C-B025-D35725C1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5236A-C897-B847-A47E-1D18870D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26924D-BBB9-C540-899B-813D7FB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04492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F5B9-AAA3-514B-AC86-EDF7CD18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F186D-A013-B44C-83A8-3115BB98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B31C1-86BC-6243-87C2-2DC4436B8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C9DB2-16F7-D84A-9FA5-1C617BD3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3B1FA-6D46-3442-BFE7-B167E86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8296F-8625-8A4E-80A3-983228C0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429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BE41E-22A7-A64E-ADD9-F80DEA56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151F42-AF71-6A42-AF69-5AE5F0F67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8A61-DD98-974B-A64A-DA05AC61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0AD12E-D923-9F45-9567-F743B1694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DC2BE7-727C-C348-A240-E59DFC552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518A9D-1FA8-B44E-A610-53218B64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E82CA9-C5A7-A94F-A438-D72DE5F5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06FDDE-8ABA-044A-8244-A94294EE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59256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B2B7-0E92-274C-BE59-D43A4586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2C5FBE-B017-8D40-A8AA-2D60C39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C4AEA0-981F-4C4D-8399-DD69E798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CD041-F581-C342-9990-2514FC78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1035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4F16AC-CA33-3347-A3E5-605B2E21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A4F5C5-1690-8247-AB27-2BB19202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235D7-59D0-5B41-B1CD-4E65E2F6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4721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06669-3AAC-6141-891C-24CB9C24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C43E45-378B-F44C-A937-F63F5EDE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EA35E5-DFD5-8B4C-8BE0-1F5CCA72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C8677D-111E-B143-92EE-1FD65E93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2D5F8F-2422-BB4B-B38B-429A5C50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8DE180-2534-9A45-A35A-0A586A17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69722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CAEDF-4141-9E41-B738-50BCF5DD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FF10D-85A2-614B-A988-FB12CA7E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2BB4A-853D-2245-B54C-6E4F63B4C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351EB-75D4-8F4A-8EC3-DB7D24EC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C7BDDC-64DE-E74B-8B77-AFF4693A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C809DC-FE5A-DD4B-91F1-CDC75049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119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64005-F862-544E-AE6D-7BE4F66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9C107F-0173-9A40-902C-30DB9DC23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46F2-7DB2-6B43-A9BE-11B53439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A0A86A-44C4-5D42-BEA4-5C3EB21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BDC22E-CA21-7447-B361-9747EFAC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00146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23784E-6078-DA42-8CAA-A0285D230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B86FC2-777B-AF41-B91A-2A1FF7EE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B30623-C161-5E49-B07A-2D5DD8DB0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BBF87EE-C323-744D-B6A9-490236E895B2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52BDBE-204B-164B-AF8D-358A6B60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F558F7-9F6C-B445-9103-A3BD3AA2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0D6B6-9A65-B348-85E3-E4310F25657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49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image" Target="../media/image13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D1FC43-0E81-6D8A-0C1B-1C506F0D5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8756" y="0"/>
            <a:ext cx="903243" cy="5657849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D8100BF-387D-6F52-CB62-B5D0ED74EB0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657849"/>
            <a:ext cx="12192000" cy="12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68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D7B93E-CB2D-7142-8413-6CD3C463C13B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990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6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BF3341E7-55F9-1D4D-D2D2-D45BA4CB34B8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Graphique, cercle&#10;&#10;Description générée automatiquement">
            <a:extLst>
              <a:ext uri="{FF2B5EF4-FFF2-40B4-BE49-F238E27FC236}">
                <a16:creationId xmlns:a16="http://schemas.microsoft.com/office/drawing/2014/main" id="{A89933E1-2CBD-A8B9-0804-DCFF99C7AB0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7977" y="122783"/>
            <a:ext cx="376497" cy="592782"/>
          </a:xfrm>
          <a:prstGeom prst="rect">
            <a:avLst/>
          </a:prstGeom>
        </p:spPr>
      </p:pic>
      <p:pic>
        <p:nvPicPr>
          <p:cNvPr id="5" name="Image 4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8BE6269F-E878-29B8-DCBC-6A23FFD6A8E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623" y="6142790"/>
            <a:ext cx="828674" cy="58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723446E4-CF6B-08DE-A93B-6E54C3BF1CFF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cercle, Graphique, Police, capture d’écran&#10;&#10;Description générée automatiquement">
            <a:extLst>
              <a:ext uri="{FF2B5EF4-FFF2-40B4-BE49-F238E27FC236}">
                <a16:creationId xmlns:a16="http://schemas.microsoft.com/office/drawing/2014/main" id="{C95E9EC5-E3AC-707E-B898-485D2308024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2261" y="110199"/>
            <a:ext cx="661723" cy="612094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DAA5A745-FE49-C4F8-5350-EEAABA4C4C2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623" y="6142790"/>
            <a:ext cx="828674" cy="58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9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26CA3EED-5EA9-A926-FD17-4979AEC06E5C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Graphique, graphisme, Police, texte&#10;&#10;Description générée automatiquement">
            <a:extLst>
              <a:ext uri="{FF2B5EF4-FFF2-40B4-BE49-F238E27FC236}">
                <a16:creationId xmlns:a16="http://schemas.microsoft.com/office/drawing/2014/main" id="{6514765D-40B1-3CB9-1AC9-24A37C2E315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9876" y="118512"/>
            <a:ext cx="376497" cy="592782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6EFFD9F2-331D-4AFC-74CF-B09F12F9638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623" y="6142790"/>
            <a:ext cx="828674" cy="58007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08EB5D7-7136-D100-AF19-A90FC49128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657849"/>
            <a:ext cx="12192000" cy="12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riangle 7">
            <a:extLst>
              <a:ext uri="{FF2B5EF4-FFF2-40B4-BE49-F238E27FC236}">
                <a16:creationId xmlns:a16="http://schemas.microsoft.com/office/drawing/2014/main" id="{894C0B91-F805-EEC1-2B54-F295820E0133}"/>
              </a:ext>
            </a:extLst>
          </p:cNvPr>
          <p:cNvSpPr/>
          <p:nvPr userDrawn="1"/>
        </p:nvSpPr>
        <p:spPr>
          <a:xfrm rot="10800000">
            <a:off x="9251538" y="5916112"/>
            <a:ext cx="452805" cy="18000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854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BF3341E7-55F9-1D4D-D2D2-D45BA4CB34B8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Graphique, cercle&#10;&#10;Description générée automatiquement">
            <a:extLst>
              <a:ext uri="{FF2B5EF4-FFF2-40B4-BE49-F238E27FC236}">
                <a16:creationId xmlns:a16="http://schemas.microsoft.com/office/drawing/2014/main" id="{A89933E1-2CBD-A8B9-0804-DCFF99C7AB0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7977" y="122783"/>
            <a:ext cx="376497" cy="592782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4905FC94-6E3F-BA77-1412-3D6623D9D7C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657849"/>
            <a:ext cx="12192000" cy="12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riangle 7">
            <a:extLst>
              <a:ext uri="{FF2B5EF4-FFF2-40B4-BE49-F238E27FC236}">
                <a16:creationId xmlns:a16="http://schemas.microsoft.com/office/drawing/2014/main" id="{9F298D65-14DE-F889-33FA-16EDBC768AA8}"/>
              </a:ext>
            </a:extLst>
          </p:cNvPr>
          <p:cNvSpPr/>
          <p:nvPr userDrawn="1"/>
        </p:nvSpPr>
        <p:spPr>
          <a:xfrm rot="10800000">
            <a:off x="2388931" y="5916112"/>
            <a:ext cx="452805" cy="18000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513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170562A6-E53A-F44D-1B8A-6A57AE2685EC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Graphique, cercle, Police, graphisme&#10;&#10;Description générée automatiquement">
            <a:extLst>
              <a:ext uri="{FF2B5EF4-FFF2-40B4-BE49-F238E27FC236}">
                <a16:creationId xmlns:a16="http://schemas.microsoft.com/office/drawing/2014/main" id="{3F821B85-76C1-8349-D375-2B6C6C7BEC1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1504" y="122783"/>
            <a:ext cx="373242" cy="587657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D157928-117A-4C49-1D9A-01BA82AB0FB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657849"/>
            <a:ext cx="12192000" cy="12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riangle 7">
            <a:extLst>
              <a:ext uri="{FF2B5EF4-FFF2-40B4-BE49-F238E27FC236}">
                <a16:creationId xmlns:a16="http://schemas.microsoft.com/office/drawing/2014/main" id="{8730B567-73C5-E686-8C44-2C555A0FFD2E}"/>
              </a:ext>
            </a:extLst>
          </p:cNvPr>
          <p:cNvSpPr/>
          <p:nvPr userDrawn="1"/>
        </p:nvSpPr>
        <p:spPr>
          <a:xfrm rot="10800000">
            <a:off x="3543479" y="5916112"/>
            <a:ext cx="452805" cy="18000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1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170562A6-E53A-F44D-1B8A-6A57AE2685EC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Graphique, cercle, Police, graphisme&#10;&#10;Description générée automatiquement">
            <a:extLst>
              <a:ext uri="{FF2B5EF4-FFF2-40B4-BE49-F238E27FC236}">
                <a16:creationId xmlns:a16="http://schemas.microsoft.com/office/drawing/2014/main" id="{3F821B85-76C1-8349-D375-2B6C6C7BEC1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1504" y="122783"/>
            <a:ext cx="373242" cy="587657"/>
          </a:xfrm>
          <a:prstGeom prst="rect">
            <a:avLst/>
          </a:prstGeom>
        </p:spPr>
      </p:pic>
      <p:pic>
        <p:nvPicPr>
          <p:cNvPr id="5" name="Image 4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CD58FFB7-267E-AE60-BCA0-EEBE744F65F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623" y="6142790"/>
            <a:ext cx="828674" cy="58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0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D7B93E-CB2D-7142-8413-6CD3C463C13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02285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71151E1-C222-5D4A-8CDF-428C96A5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des sous-titres du masque</a:t>
            </a:r>
          </a:p>
        </p:txBody>
      </p:sp>
      <p:sp>
        <p:nvSpPr>
          <p:cNvPr id="2" name="Triangle 7">
            <a:extLst>
              <a:ext uri="{FF2B5EF4-FFF2-40B4-BE49-F238E27FC236}">
                <a16:creationId xmlns:a16="http://schemas.microsoft.com/office/drawing/2014/main" id="{26CA3EED-5EA9-A926-FD17-4979AEC06E5C}"/>
              </a:ext>
            </a:extLst>
          </p:cNvPr>
          <p:cNvSpPr/>
          <p:nvPr userDrawn="1"/>
        </p:nvSpPr>
        <p:spPr>
          <a:xfrm rot="16200000">
            <a:off x="11860822" y="302602"/>
            <a:ext cx="452805" cy="209550"/>
          </a:xfrm>
          <a:prstGeom prst="triangle">
            <a:avLst>
              <a:gd name="adj" fmla="val 50000"/>
            </a:avLst>
          </a:prstGeom>
          <a:solidFill>
            <a:srgbClr val="E00F30"/>
          </a:solidFill>
          <a:ln>
            <a:noFill/>
          </a:ln>
          <a:effectLst>
            <a:outerShdw blurRad="50800" dist="38100" dir="5400000" sx="89000" sy="89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/>
              <a:t> </a:t>
            </a:r>
          </a:p>
        </p:txBody>
      </p:sp>
      <p:pic>
        <p:nvPicPr>
          <p:cNvPr id="7" name="Image 6" descr="Une image contenant Graphique, graphisme, Police, texte&#10;&#10;Description générée automatiquement">
            <a:extLst>
              <a:ext uri="{FF2B5EF4-FFF2-40B4-BE49-F238E27FC236}">
                <a16:creationId xmlns:a16="http://schemas.microsoft.com/office/drawing/2014/main" id="{6514765D-40B1-3CB9-1AC9-24A37C2E315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9876" y="118512"/>
            <a:ext cx="376497" cy="592782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6EFFD9F2-331D-4AFC-74CF-B09F12F9638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623" y="6142790"/>
            <a:ext cx="828674" cy="58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2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9.jpeg"/><Relationship Id="rId2" Type="http://schemas.openxmlformats.org/officeDocument/2006/relationships/image" Target="../media/image14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32C46-38C7-DBC6-FD41-54187015D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122F2F6-26EF-92EE-7FAE-2F93ED219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1301" cy="5651653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2EAAB20F-57A9-EF64-4755-91FB47308F91}"/>
              </a:ext>
            </a:extLst>
          </p:cNvPr>
          <p:cNvSpPr txBox="1">
            <a:spLocks/>
          </p:cNvSpPr>
          <p:nvPr/>
        </p:nvSpPr>
        <p:spPr>
          <a:xfrm>
            <a:off x="1086943" y="48743"/>
            <a:ext cx="1006249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Prirodna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rješenja za bijela &amp; rose vina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Alternativ</a:t>
            </a: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 za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SO</a:t>
            </a:r>
            <a:r>
              <a:rPr kumimoji="0" lang="en-US" sz="3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</a:t>
            </a:r>
            <a:endParaRPr kumimoji="0" lang="fr-FR" sz="36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6E130B2-A396-5864-AA64-BE68E5EDAF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2696994"/>
              </p:ext>
            </p:extLst>
          </p:nvPr>
        </p:nvGraphicFramePr>
        <p:xfrm>
          <a:off x="2440551" y="2326519"/>
          <a:ext cx="7494971" cy="1729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DB1AB57D-395B-D41A-9A93-A72D7A61857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597" y="3957552"/>
            <a:ext cx="1490811" cy="3877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358CEC-231A-57DA-E4B7-210698A6282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1520" y="4560019"/>
            <a:ext cx="1418958" cy="39512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6676616-9CC7-EB0D-C777-235EC835E37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0551" y="5107448"/>
            <a:ext cx="1312204" cy="28649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1D9CA5-6A4C-1CCA-2BBD-BACD264804C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838" y="3768737"/>
            <a:ext cx="799651" cy="57505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056CDC-705C-E279-0324-13AE42A0FA5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5653" y="1518070"/>
            <a:ext cx="3086259" cy="10562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84C8BA-9060-5B41-9A92-939ACA78314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4019" y="1441865"/>
            <a:ext cx="4019757" cy="12189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9A1C2B3-06B6-6E4A-EBD0-4623F0241CAA}"/>
              </a:ext>
            </a:extLst>
          </p:cNvPr>
          <p:cNvSpPr txBox="1"/>
          <p:nvPr/>
        </p:nvSpPr>
        <p:spPr>
          <a:xfrm>
            <a:off x="4846644" y="3877383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rgbClr val="4C69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</a:t>
            </a:r>
            <a:r>
              <a:rPr kumimoji="0" lang="hr-HR" b="1" i="0" u="none" strike="noStrike" kern="1200" cap="none" spc="0" normalizeH="0" baseline="0" noProof="0" dirty="0">
                <a:ln>
                  <a:noFill/>
                </a:ln>
                <a:solidFill>
                  <a:srgbClr val="4C69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kcionirai kvasac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C69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QTL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DD5863D-D97A-919D-77D4-802518D324F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023" y="3861665"/>
            <a:ext cx="1560637" cy="45239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DAF6DF-59AC-D500-1527-87CE62001262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3287" y="4535121"/>
            <a:ext cx="958411" cy="20925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E1A6E28-287D-2738-A4BA-E5BB127E652F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1698" y="4744374"/>
            <a:ext cx="673559" cy="67102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BC9865C-078D-9957-F3B3-4739D894A47A}"/>
              </a:ext>
            </a:extLst>
          </p:cNvPr>
          <p:cNvSpPr txBox="1"/>
          <p:nvPr/>
        </p:nvSpPr>
        <p:spPr>
          <a:xfrm>
            <a:off x="4877790" y="4242621"/>
            <a:ext cx="2629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kcionirana MLF bakterija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0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0345744-4AE5-2CA5-168E-32CAFDF4349C}"/>
              </a:ext>
            </a:extLst>
          </p:cNvPr>
          <p:cNvSpPr txBox="1">
            <a:spLocks/>
          </p:cNvSpPr>
          <p:nvPr/>
        </p:nvSpPr>
        <p:spPr>
          <a:xfrm>
            <a:off x="534922" y="125398"/>
            <a:ext cx="11569093" cy="863828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Fo</a:t>
            </a: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kus na specifična </a:t>
            </a:r>
            <a:r>
              <a:rPr kumimoji="0" lang="hr-H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biološka rješenja </a:t>
            </a: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 pred – fermentativnoj fazi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875B35-B1EA-2462-EAA2-F1228BFEC9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642" y="1324846"/>
            <a:ext cx="2511177" cy="60985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C1A252-1FDD-CA85-E223-4362CF74F062}"/>
              </a:ext>
            </a:extLst>
          </p:cNvPr>
          <p:cNvSpPr txBox="1"/>
          <p:nvPr/>
        </p:nvSpPr>
        <p:spPr>
          <a:xfrm>
            <a:off x="5907460" y="2422740"/>
            <a:ext cx="63179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</a:t>
            </a:r>
            <a:r>
              <a:rPr lang="hr-HR" sz="2000" dirty="0">
                <a:solidFill>
                  <a:prstClr val="black"/>
                </a:solidFill>
                <a:latin typeface="Calibri" panose="020F0502020204030204"/>
              </a:rPr>
              <a:t>čni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ktivni kvasac sa velikim saržajem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glutat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iona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Zaštita bijelih i rose vina od oksidacije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Jedinstveni sadržaj nukleofila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uključujući glutation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sinergističkim djelovanjem &amp; optimalnom biozaštitom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7FE915-44E5-9F47-B270-54061E7BB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071" y="1143686"/>
            <a:ext cx="3054336" cy="96490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ACDA4FA-60E2-E323-4805-F0FB1D51398D}"/>
              </a:ext>
            </a:extLst>
          </p:cNvPr>
          <p:cNvSpPr txBox="1"/>
          <p:nvPr/>
        </p:nvSpPr>
        <p:spPr>
          <a:xfrm>
            <a:off x="0" y="2420628"/>
            <a:ext cx="59483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Metschnikowia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pulcherrima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kcionirana u Burgundiji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Zaštita od oksidacije i štetne mikroflore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Jedinstvena adsorcija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GB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&amp;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vezanja bakra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istoire IFV | Institut Français de la Vigne et du Vin">
            <a:extLst>
              <a:ext uri="{FF2B5EF4-FFF2-40B4-BE49-F238E27FC236}">
                <a16:creationId xmlns:a16="http://schemas.microsoft.com/office/drawing/2014/main" id="{A4E08B42-2942-F786-EE04-F36A67A8A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145" y="3769418"/>
            <a:ext cx="1309724" cy="60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ccueil - IUVV, institut de la vigne et du vin Jules Guyot - uB, Dijon">
            <a:extLst>
              <a:ext uri="{FF2B5EF4-FFF2-40B4-BE49-F238E27FC236}">
                <a16:creationId xmlns:a16="http://schemas.microsoft.com/office/drawing/2014/main" id="{8A5BCFAF-6734-12C7-75D1-266934BC5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3602" y="3753110"/>
            <a:ext cx="1309724" cy="98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D02EE4-E34D-ED92-3950-42F1AADF46D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892" y="1249827"/>
            <a:ext cx="483330" cy="75381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92B09AD-4F73-A66C-8E08-3AE3D20A18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5739" y="1263945"/>
            <a:ext cx="717587" cy="736638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CDB197F-CF5A-B7EF-74A1-93F8EBABCB4E}"/>
              </a:ext>
            </a:extLst>
          </p:cNvPr>
          <p:cNvSpPr txBox="1"/>
          <p:nvPr/>
        </p:nvSpPr>
        <p:spPr>
          <a:xfrm>
            <a:off x="1065229" y="5144271"/>
            <a:ext cx="8077577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Isti zadatak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zaštititi bijeli i rose mošt u pred-fermentativnoj fazi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Komplementarno djelovanje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Komplementarno dodavanje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448503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YEA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SY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VINEYARD SOLU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YEA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BACTER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BACTER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0_VINEYARD SOLU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6DCAC63E49964C8CD934DA201F2CA2" ma:contentTypeVersion="6" ma:contentTypeDescription="Create a new document." ma:contentTypeScope="" ma:versionID="851cc5900c7ba8204e89b03d5056e188">
  <xsd:schema xmlns:xsd="http://www.w3.org/2001/XMLSchema" xmlns:xs="http://www.w3.org/2001/XMLSchema" xmlns:p="http://schemas.microsoft.com/office/2006/metadata/properties" xmlns:ns2="ec447e48-4b15-43c1-a4d3-c82936a64342" xmlns:ns3="badf9671-517b-4f2d-a158-1a94c2e30ed2" targetNamespace="http://schemas.microsoft.com/office/2006/metadata/properties" ma:root="true" ma:fieldsID="6fb6ddd0f6d660cc6e352bc887a926bb" ns2:_="" ns3:_="">
    <xsd:import namespace="ec447e48-4b15-43c1-a4d3-c82936a64342"/>
    <xsd:import namespace="badf9671-517b-4f2d-a158-1a94c2e30e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447e48-4b15-43c1-a4d3-c82936a643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df9671-517b-4f2d-a158-1a94c2e30ed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40D1A65-37ED-4B77-ABF4-59328EB392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447e48-4b15-43c1-a4d3-c82936a64342"/>
    <ds:schemaRef ds:uri="badf9671-517b-4f2d-a158-1a94c2e30e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DC9DDF-D3AC-42EA-8748-8189F0BE2F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4FE0F9-9D74-49E0-851F-F815FB764CB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1_Thème Office</vt:lpstr>
      <vt:lpstr>8_Conception personnalisée</vt:lpstr>
      <vt:lpstr>5_YEAST</vt:lpstr>
      <vt:lpstr>8_SYD</vt:lpstr>
      <vt:lpstr>9_VINEYARD SOLUTIONS</vt:lpstr>
      <vt:lpstr>6_YEAST</vt:lpstr>
      <vt:lpstr>4_BACTERIA</vt:lpstr>
      <vt:lpstr>6_BACTERIA</vt:lpstr>
      <vt:lpstr>4_Conception personnalisée</vt:lpstr>
      <vt:lpstr>10_VINEYARD SOLUTIONS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2_Reduction in the use of chemicals_Tech and MK ppt_TM Portland 2024</dc:title>
  <dc:creator>Vidal Francine</dc:creator>
  <cp:lastModifiedBy>Maslek Nenad</cp:lastModifiedBy>
  <cp:revision>2</cp:revision>
  <dcterms:created xsi:type="dcterms:W3CDTF">2024-04-08T13:58:49Z</dcterms:created>
  <dcterms:modified xsi:type="dcterms:W3CDTF">2024-06-07T15:31:47Z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0x010100B26DCAC63E49964C8CD934DA201F2CA2</vt:lpwstr>
  </property>
</Properties>
</file>